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5"/>
    <p:sldMasterId id="21474836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y="5143500" cx="9144000"/>
  <p:notesSz cx="6858000" cy="9144000"/>
  <p:embeddedFontLst>
    <p:embeddedFont>
      <p:font typeface="Montserrat"/>
      <p:bold r:id="rId17"/>
      <p:boldItalic r:id="rId18"/>
    </p:embeddedFont>
    <p:embeddedFont>
      <p:font typeface="Montserrat Medium"/>
      <p:regular r:id="rId19"/>
      <p:bold r:id="rId20"/>
      <p:italic r:id="rId21"/>
      <p:boldItalic r:id="rId22"/>
    </p:embeddedFont>
    <p:embeddedFont>
      <p:font typeface="Montserrat Light"/>
      <p:regular r:id="rId23"/>
      <p:bold r:id="rId24"/>
      <p:italic r:id="rId25"/>
      <p:boldItalic r:id="rId26"/>
    </p:embeddedFont>
    <p:embeddedFont>
      <p:font typeface="Open San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4D644AA-3AA7-42EA-8F9F-D0BA16CE770D}">
  <a:tblStyle styleId="{94D644AA-3AA7-42EA-8F9F-D0BA16CE770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bold.fntdata"/><Relationship Id="rId22" Type="http://schemas.openxmlformats.org/officeDocument/2006/relationships/font" Target="fonts/MontserratMedium-boldItalic.fntdata"/><Relationship Id="rId21" Type="http://schemas.openxmlformats.org/officeDocument/2006/relationships/font" Target="fonts/MontserratMedium-italic.fntdata"/><Relationship Id="rId24" Type="http://schemas.openxmlformats.org/officeDocument/2006/relationships/font" Target="fonts/MontserratLight-bold.fntdata"/><Relationship Id="rId23" Type="http://schemas.openxmlformats.org/officeDocument/2006/relationships/font" Target="fonts/MontserratLight-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MontserratLight-boldItalic.fntdata"/><Relationship Id="rId25" Type="http://schemas.openxmlformats.org/officeDocument/2006/relationships/font" Target="fonts/MontserratLight-italic.fntdata"/><Relationship Id="rId28" Type="http://schemas.openxmlformats.org/officeDocument/2006/relationships/font" Target="fonts/OpenSans-bold.fntdata"/><Relationship Id="rId27" Type="http://schemas.openxmlformats.org/officeDocument/2006/relationships/font" Target="fonts/OpenSans-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OpenSans-italic.fntdata"/><Relationship Id="rId7" Type="http://schemas.openxmlformats.org/officeDocument/2006/relationships/notesMaster" Target="notesMasters/notesMaster1.xml"/><Relationship Id="rId8" Type="http://schemas.openxmlformats.org/officeDocument/2006/relationships/slide" Target="slides/slide1.xml"/><Relationship Id="rId30" Type="http://schemas.openxmlformats.org/officeDocument/2006/relationships/font" Target="fonts/Open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font" Target="fonts/Montserrat-bold.fntdata"/><Relationship Id="rId16" Type="http://schemas.openxmlformats.org/officeDocument/2006/relationships/slide" Target="slides/slide9.xml"/><Relationship Id="rId19" Type="http://schemas.openxmlformats.org/officeDocument/2006/relationships/font" Target="fonts/MontserratMedium-regular.fntdata"/><Relationship Id="rId18" Type="http://schemas.openxmlformats.org/officeDocument/2006/relationships/font" Target="fonts/Montserra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13a43354d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1213a43354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121a8bf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1121a8bf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13a43354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13a43354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6ab8a3985b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6ab8a3985b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6a61acbb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6a61acbb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6ab8a3985b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6ab8a3985b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213a43354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213a43354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13a43354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13a43354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213a43354d_0_6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g1213a43354d_0_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57" name="Shape 57"/>
        <p:cNvGrpSpPr/>
        <p:nvPr/>
      </p:nvGrpSpPr>
      <p:grpSpPr>
        <a:xfrm>
          <a:off x="0" y="0"/>
          <a:ext cx="0" cy="0"/>
          <a:chOff x="0" y="0"/>
          <a:chExt cx="0" cy="0"/>
        </a:xfrm>
      </p:grpSpPr>
      <p:sp>
        <p:nvSpPr>
          <p:cNvPr id="58" name="Google Shape;58;p15"/>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9" name="Google Shape;59;p15"/>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60" name="Google Shape;60;p15"/>
          <p:cNvPicPr preferRelativeResize="0"/>
          <p:nvPr/>
        </p:nvPicPr>
        <p:blipFill rotWithShape="1">
          <a:blip r:embed="rId2">
            <a:alphaModFix/>
          </a:blip>
          <a:srcRect b="0" l="0" r="0" t="0"/>
          <a:stretch/>
        </p:blipFill>
        <p:spPr>
          <a:xfrm>
            <a:off x="281335" y="169772"/>
            <a:ext cx="738994" cy="2226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bg>
      <p:bgPr>
        <a:solidFill>
          <a:srgbClr val="EFEFEF"/>
        </a:solidFill>
      </p:bgPr>
    </p:bg>
    <p:spTree>
      <p:nvGrpSpPr>
        <p:cNvPr id="61" name="Shape 6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5_Custom Layout">
  <p:cSld name="75_Custom Layout">
    <p:spTree>
      <p:nvGrpSpPr>
        <p:cNvPr id="62" name="Shape 62"/>
        <p:cNvGrpSpPr/>
        <p:nvPr/>
      </p:nvGrpSpPr>
      <p:grpSpPr>
        <a:xfrm>
          <a:off x="0" y="0"/>
          <a:ext cx="0" cy="0"/>
          <a:chOff x="0" y="0"/>
          <a:chExt cx="0" cy="0"/>
        </a:xfrm>
      </p:grpSpPr>
      <p:sp>
        <p:nvSpPr>
          <p:cNvPr id="63" name="Google Shape;63;p17"/>
          <p:cNvSpPr/>
          <p:nvPr>
            <p:ph idx="2" type="pic"/>
          </p:nvPr>
        </p:nvSpPr>
        <p:spPr>
          <a:xfrm>
            <a:off x="0" y="0"/>
            <a:ext cx="3055800" cy="5143500"/>
          </a:xfrm>
          <a:prstGeom prst="rect">
            <a:avLst/>
          </a:prstGeom>
          <a:solidFill>
            <a:schemeClr val="lt1"/>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64" name="Google Shape;64;p17"/>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5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_Custom Layout" showMasterSp="0">
  <p:cSld name="45_Custom Layout">
    <p:spTree>
      <p:nvGrpSpPr>
        <p:cNvPr id="65" name="Shape 65"/>
        <p:cNvGrpSpPr/>
        <p:nvPr/>
      </p:nvGrpSpPr>
      <p:grpSpPr>
        <a:xfrm>
          <a:off x="0" y="0"/>
          <a:ext cx="0" cy="0"/>
          <a:chOff x="0" y="0"/>
          <a:chExt cx="0" cy="0"/>
        </a:xfrm>
      </p:grpSpPr>
      <p:sp>
        <p:nvSpPr>
          <p:cNvPr id="66" name="Google Shape;66;p18"/>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66"/>
                                        </p:tgtEl>
                                        <p:attrNameLst>
                                          <p:attrName>style.visibility</p:attrName>
                                        </p:attrNameLst>
                                      </p:cBhvr>
                                      <p:to>
                                        <p:strVal val="visible"/>
                                      </p:to>
                                    </p:set>
                                    <p:animEffect filter="fade" transition="in">
                                      <p:cBhvr>
                                        <p:cTn dur="5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7_Custom Layout">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bg>
      <p:bgPr>
        <a:solidFill>
          <a:schemeClr val="lt1"/>
        </a:solid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1_Custom Layout">
  <p:cSld name="131_Custom Layout">
    <p:spTree>
      <p:nvGrpSpPr>
        <p:cNvPr id="70" name="Shape 70"/>
        <p:cNvGrpSpPr/>
        <p:nvPr/>
      </p:nvGrpSpPr>
      <p:grpSpPr>
        <a:xfrm>
          <a:off x="0" y="0"/>
          <a:ext cx="0" cy="0"/>
          <a:chOff x="0" y="0"/>
          <a:chExt cx="0" cy="0"/>
        </a:xfrm>
      </p:grpSpPr>
      <p:sp>
        <p:nvSpPr>
          <p:cNvPr id="71" name="Google Shape;71;p21"/>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2" name="Google Shape;72;p21"/>
          <p:cNvSpPr/>
          <p:nvPr>
            <p:ph idx="2" type="pic"/>
          </p:nvPr>
        </p:nvSpPr>
        <p:spPr>
          <a:xfrm>
            <a:off x="5336381" y="0"/>
            <a:ext cx="3807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5_Custom Layout" showMasterSp="0">
  <p:cSld name="65_Custom Layout">
    <p:spTree>
      <p:nvGrpSpPr>
        <p:cNvPr id="73" name="Shape 73"/>
        <p:cNvGrpSpPr/>
        <p:nvPr/>
      </p:nvGrpSpPr>
      <p:grpSpPr>
        <a:xfrm>
          <a:off x="0" y="0"/>
          <a:ext cx="0" cy="0"/>
          <a:chOff x="0" y="0"/>
          <a:chExt cx="0" cy="0"/>
        </a:xfrm>
      </p:grpSpPr>
      <p:sp>
        <p:nvSpPr>
          <p:cNvPr id="74" name="Google Shape;74;p22"/>
          <p:cNvSpPr/>
          <p:nvPr>
            <p:ph idx="2" type="pic"/>
          </p:nvPr>
        </p:nvSpPr>
        <p:spPr>
          <a:xfrm>
            <a:off x="0" y="0"/>
            <a:ext cx="9144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75" name="Shape 75"/>
        <p:cNvGrpSpPr/>
        <p:nvPr/>
      </p:nvGrpSpPr>
      <p:grpSpPr>
        <a:xfrm>
          <a:off x="0" y="0"/>
          <a:ext cx="0" cy="0"/>
          <a:chOff x="0" y="0"/>
          <a:chExt cx="0" cy="0"/>
        </a:xfrm>
      </p:grpSpPr>
      <p:sp>
        <p:nvSpPr>
          <p:cNvPr id="76" name="Google Shape;76;p23"/>
          <p:cNvSpPr/>
          <p:nvPr>
            <p:ph idx="2" type="pic"/>
          </p:nvPr>
        </p:nvSpPr>
        <p:spPr>
          <a:xfrm>
            <a:off x="0" y="0"/>
            <a:ext cx="9144000" cy="5143500"/>
          </a:xfrm>
          <a:prstGeom prst="rect">
            <a:avLst/>
          </a:prstGeom>
          <a:solidFill>
            <a:schemeClr val="lt1"/>
          </a:solidFill>
          <a:ln>
            <a:noFill/>
          </a:ln>
        </p:spPr>
        <p:txBody>
          <a:bodyPr anchorCtr="0" anchor="ctr" bIns="34275" lIns="68575" spcFirstLastPara="1" rIns="68575" wrap="square" tIns="34275">
            <a:noAutofit/>
          </a:bodyPr>
          <a:lstStyle>
            <a:lvl1pPr lvl="0" marR="0" rtl="0" algn="ctr">
              <a:lnSpc>
                <a:spcPct val="90000"/>
              </a:lnSpc>
              <a:spcBef>
                <a:spcPts val="600"/>
              </a:spcBef>
              <a:spcAft>
                <a:spcPts val="0"/>
              </a:spcAft>
              <a:buClr>
                <a:schemeClr val="dk1"/>
              </a:buClr>
              <a:buSzPts val="1200"/>
              <a:buFont typeface="Arial"/>
              <a:buChar char="•"/>
              <a:defRPr b="0" i="0" sz="1000" u="none" cap="none" strike="noStrike">
                <a:solidFill>
                  <a:schemeClr val="dk1"/>
                </a:solidFill>
                <a:latin typeface="Arial"/>
                <a:ea typeface="Arial"/>
                <a:cs typeface="Arial"/>
                <a:sym typeface="Arial"/>
              </a:defRPr>
            </a:lvl1pPr>
            <a:lvl2pPr lvl="1" marR="0" rtl="0" algn="l">
              <a:lnSpc>
                <a:spcPct val="90000"/>
              </a:lnSpc>
              <a:spcBef>
                <a:spcPts val="300"/>
              </a:spcBef>
              <a:spcAft>
                <a:spcPts val="0"/>
              </a:spcAft>
              <a:buClr>
                <a:schemeClr val="dk1"/>
              </a:buClr>
              <a:buSzPts val="1800"/>
              <a:buFont typeface="Arial"/>
              <a:buChar char="•"/>
              <a:defRPr b="0" i="0" sz="1500" u="none" cap="none" strike="noStrike">
                <a:solidFill>
                  <a:schemeClr val="dk1"/>
                </a:solidFill>
                <a:latin typeface="Arial"/>
                <a:ea typeface="Arial"/>
                <a:cs typeface="Arial"/>
                <a:sym typeface="Arial"/>
              </a:defRPr>
            </a:lvl2pPr>
            <a:lvl3pPr lvl="2" marR="0" rtl="0" algn="l">
              <a:lnSpc>
                <a:spcPct val="90000"/>
              </a:lnSpc>
              <a:spcBef>
                <a:spcPts val="300"/>
              </a:spcBef>
              <a:spcAft>
                <a:spcPts val="0"/>
              </a:spcAft>
              <a:buClr>
                <a:schemeClr val="dk1"/>
              </a:buClr>
              <a:buSzPts val="1500"/>
              <a:buFont typeface="Arial"/>
              <a:buChar char="•"/>
              <a:defRPr b="0" i="0" sz="1200" u="none" cap="none" strike="noStrike">
                <a:solidFill>
                  <a:schemeClr val="dk1"/>
                </a:solidFill>
                <a:latin typeface="Arial"/>
                <a:ea typeface="Arial"/>
                <a:cs typeface="Arial"/>
                <a:sym typeface="Arial"/>
              </a:defRPr>
            </a:lvl3pPr>
            <a:lvl4pPr lvl="3"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4pPr>
            <a:lvl5pPr lvl="4"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5pPr>
            <a:lvl6pPr lvl="5"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6pPr>
            <a:lvl7pPr lvl="6"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7pPr>
            <a:lvl8pPr lvl="7"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8pPr>
            <a:lvl9pPr lvl="8" marR="0" rtl="0" algn="l">
              <a:lnSpc>
                <a:spcPct val="90000"/>
              </a:lnSpc>
              <a:spcBef>
                <a:spcPts val="300"/>
              </a:spcBef>
              <a:spcAft>
                <a:spcPts val="0"/>
              </a:spcAft>
              <a:buClr>
                <a:schemeClr val="dk1"/>
              </a:buClr>
              <a:buSzPts val="1400"/>
              <a:buFont typeface="Arial"/>
              <a:buChar char="•"/>
              <a:defRPr b="0" i="0" sz="11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77" name="Shape 77"/>
        <p:cNvGrpSpPr/>
        <p:nvPr/>
      </p:nvGrpSpPr>
      <p:grpSpPr>
        <a:xfrm>
          <a:off x="0" y="0"/>
          <a:ext cx="0" cy="0"/>
          <a:chOff x="0" y="0"/>
          <a:chExt cx="0" cy="0"/>
        </a:xfrm>
      </p:grpSpPr>
      <p:sp>
        <p:nvSpPr>
          <p:cNvPr id="78" name="Google Shape;78;p24"/>
          <p:cNvSpPr/>
          <p:nvPr>
            <p:ph idx="2" type="pic"/>
          </p:nvPr>
        </p:nvSpPr>
        <p:spPr>
          <a:xfrm>
            <a:off x="4572000" y="0"/>
            <a:ext cx="4572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79" name="Google Shape;79;p24"/>
          <p:cNvSpPr txBox="1"/>
          <p:nvPr>
            <p:ph type="title"/>
          </p:nvPr>
        </p:nvSpPr>
        <p:spPr>
          <a:xfrm>
            <a:off x="768728" y="1953970"/>
            <a:ext cx="7610100" cy="1235400"/>
          </a:xfrm>
          <a:prstGeom prst="rect">
            <a:avLst/>
          </a:prstGeom>
          <a:noFill/>
          <a:ln>
            <a:noFill/>
          </a:ln>
          <a:effectLst>
            <a:outerShdw blurRad="762000" rotWithShape="0" algn="t" dir="5400000" dist="381000">
              <a:srgbClr val="000000">
                <a:alpha val="29800"/>
              </a:srgbClr>
            </a:outerShdw>
          </a:effectLst>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7200"/>
              <a:buFont typeface="Montserrat"/>
              <a:buNone/>
              <a:defRPr b="1" i="0" sz="7200">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_Custom Layout">
  <p:cSld name="34_Custom Layout">
    <p:spTree>
      <p:nvGrpSpPr>
        <p:cNvPr id="80" name="Shape 80"/>
        <p:cNvGrpSpPr/>
        <p:nvPr/>
      </p:nvGrpSpPr>
      <p:grpSpPr>
        <a:xfrm>
          <a:off x="0" y="0"/>
          <a:ext cx="0" cy="0"/>
          <a:chOff x="0" y="0"/>
          <a:chExt cx="0" cy="0"/>
        </a:xfrm>
      </p:grpSpPr>
      <p:sp>
        <p:nvSpPr>
          <p:cNvPr id="81" name="Google Shape;81;p25"/>
          <p:cNvSpPr txBox="1"/>
          <p:nvPr>
            <p:ph type="title"/>
          </p:nvPr>
        </p:nvSpPr>
        <p:spPr>
          <a:xfrm>
            <a:off x="3800475" y="710026"/>
            <a:ext cx="4585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25"/>
          <p:cNvSpPr/>
          <p:nvPr>
            <p:ph idx="2" type="pic"/>
          </p:nvPr>
        </p:nvSpPr>
        <p:spPr>
          <a:xfrm>
            <a:off x="764381" y="0"/>
            <a:ext cx="2286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500"/>
                                        <p:tgtEl>
                                          <p:spTgt spid="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3" name="Shape 83"/>
        <p:cNvGrpSpPr/>
        <p:nvPr/>
      </p:nvGrpSpPr>
      <p:grpSpPr>
        <a:xfrm>
          <a:off x="0" y="0"/>
          <a:ext cx="0" cy="0"/>
          <a:chOff x="0" y="0"/>
          <a:chExt cx="0" cy="0"/>
        </a:xfrm>
      </p:grpSpPr>
      <p:sp>
        <p:nvSpPr>
          <p:cNvPr id="84" name="Google Shape;84;p26"/>
          <p:cNvSpPr txBox="1"/>
          <p:nvPr>
            <p:ph type="title"/>
          </p:nvPr>
        </p:nvSpPr>
        <p:spPr>
          <a:xfrm>
            <a:off x="5332065" y="710026"/>
            <a:ext cx="30498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5" name="Google Shape;85;p26"/>
          <p:cNvSpPr/>
          <p:nvPr>
            <p:ph idx="2" type="pic"/>
          </p:nvPr>
        </p:nvSpPr>
        <p:spPr>
          <a:xfrm>
            <a:off x="762000" y="0"/>
            <a:ext cx="38100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5"/>
                                        </p:tgtEl>
                                        <p:attrNameLst>
                                          <p:attrName>style.visibility</p:attrName>
                                        </p:attrNameLst>
                                      </p:cBhvr>
                                      <p:to>
                                        <p:strVal val="visible"/>
                                      </p:to>
                                    </p:set>
                                    <p:animEffect filter="fade" transition="in">
                                      <p:cBhvr>
                                        <p:cTn dur="500"/>
                                        <p:tgtEl>
                                          <p:spTgt spid="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86" name="Shape 86"/>
        <p:cNvGrpSpPr/>
        <p:nvPr/>
      </p:nvGrpSpPr>
      <p:grpSpPr>
        <a:xfrm>
          <a:off x="0" y="0"/>
          <a:ext cx="0" cy="0"/>
          <a:chOff x="0" y="0"/>
          <a:chExt cx="0" cy="0"/>
        </a:xfrm>
      </p:grpSpPr>
      <p:sp>
        <p:nvSpPr>
          <p:cNvPr id="87" name="Google Shape;87;p27"/>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27"/>
          <p:cNvSpPr/>
          <p:nvPr>
            <p:ph idx="2" type="pic"/>
          </p:nvPr>
        </p:nvSpPr>
        <p:spPr>
          <a:xfrm>
            <a:off x="762000" y="3429000"/>
            <a:ext cx="83820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89" name="Shape 89"/>
        <p:cNvGrpSpPr/>
        <p:nvPr/>
      </p:nvGrpSpPr>
      <p:grpSpPr>
        <a:xfrm>
          <a:off x="0" y="0"/>
          <a:ext cx="0" cy="0"/>
          <a:chOff x="0" y="0"/>
          <a:chExt cx="0" cy="0"/>
        </a:xfrm>
      </p:grpSpPr>
      <p:sp>
        <p:nvSpPr>
          <p:cNvPr id="90" name="Google Shape;90;p28"/>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1" name="Google Shape;91;p28"/>
          <p:cNvSpPr/>
          <p:nvPr>
            <p:ph idx="2" type="pic"/>
          </p:nvPr>
        </p:nvSpPr>
        <p:spPr>
          <a:xfrm>
            <a:off x="6185389" y="0"/>
            <a:ext cx="29586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0_Custom Layout">
  <p:cSld name="90_Custom Layout">
    <p:spTree>
      <p:nvGrpSpPr>
        <p:cNvPr id="92" name="Shape 92"/>
        <p:cNvGrpSpPr/>
        <p:nvPr/>
      </p:nvGrpSpPr>
      <p:grpSpPr>
        <a:xfrm>
          <a:off x="0" y="0"/>
          <a:ext cx="0" cy="0"/>
          <a:chOff x="0" y="0"/>
          <a:chExt cx="0" cy="0"/>
        </a:xfrm>
      </p:grpSpPr>
      <p:sp>
        <p:nvSpPr>
          <p:cNvPr id="93" name="Google Shape;93;p29"/>
          <p:cNvSpPr txBox="1"/>
          <p:nvPr>
            <p:ph type="title"/>
          </p:nvPr>
        </p:nvSpPr>
        <p:spPr>
          <a:xfrm>
            <a:off x="1521619" y="710026"/>
            <a:ext cx="3812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9_Custom Layout">
  <p:cSld name="129_Custom Layout">
    <p:spTree>
      <p:nvGrpSpPr>
        <p:cNvPr id="94" name="Shape 94"/>
        <p:cNvGrpSpPr/>
        <p:nvPr/>
      </p:nvGrpSpPr>
      <p:grpSpPr>
        <a:xfrm>
          <a:off x="0" y="0"/>
          <a:ext cx="0" cy="0"/>
          <a:chOff x="0" y="0"/>
          <a:chExt cx="0" cy="0"/>
        </a:xfrm>
      </p:grpSpPr>
      <p:sp>
        <p:nvSpPr>
          <p:cNvPr id="95" name="Google Shape;95;p30"/>
          <p:cNvSpPr txBox="1"/>
          <p:nvPr>
            <p:ph type="title"/>
          </p:nvPr>
        </p:nvSpPr>
        <p:spPr>
          <a:xfrm>
            <a:off x="1521618" y="710026"/>
            <a:ext cx="3979200" cy="1104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3_Custom Layout">
  <p:cSld name="133_Custom Layout">
    <p:bg>
      <p:bgPr>
        <a:solidFill>
          <a:schemeClr val="lt1"/>
        </a:solidFill>
      </p:bgPr>
    </p:bg>
    <p:spTree>
      <p:nvGrpSpPr>
        <p:cNvPr id="96" name="Shape 96"/>
        <p:cNvGrpSpPr/>
        <p:nvPr/>
      </p:nvGrpSpPr>
      <p:grpSpPr>
        <a:xfrm>
          <a:off x="0" y="0"/>
          <a:ext cx="0" cy="0"/>
          <a:chOff x="0" y="0"/>
          <a:chExt cx="0" cy="0"/>
        </a:xfrm>
      </p:grpSpPr>
      <p:sp>
        <p:nvSpPr>
          <p:cNvPr id="97" name="Google Shape;97;p31"/>
          <p:cNvSpPr txBox="1"/>
          <p:nvPr>
            <p:ph type="title"/>
          </p:nvPr>
        </p:nvSpPr>
        <p:spPr>
          <a:xfrm>
            <a:off x="3111783" y="1038639"/>
            <a:ext cx="2920500" cy="9375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700"/>
              <a:buFont typeface="Montserrat"/>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31"/>
          <p:cNvSpPr/>
          <p:nvPr>
            <p:ph idx="2" type="pic"/>
          </p:nvPr>
        </p:nvSpPr>
        <p:spPr>
          <a:xfrm>
            <a:off x="1285874" y="587184"/>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99" name="Google Shape;99;p31"/>
          <p:cNvSpPr/>
          <p:nvPr>
            <p:ph idx="3" type="pic"/>
          </p:nvPr>
        </p:nvSpPr>
        <p:spPr>
          <a:xfrm>
            <a:off x="6336507" y="587183"/>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0" name="Google Shape;100;p31"/>
          <p:cNvSpPr/>
          <p:nvPr>
            <p:ph idx="4" type="pic"/>
          </p:nvPr>
        </p:nvSpPr>
        <p:spPr>
          <a:xfrm>
            <a:off x="1285874"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1" name="Google Shape;101;p31"/>
          <p:cNvSpPr/>
          <p:nvPr>
            <p:ph idx="5" type="pic"/>
          </p:nvPr>
        </p:nvSpPr>
        <p:spPr>
          <a:xfrm>
            <a:off x="6336507" y="2806509"/>
            <a:ext cx="1521600" cy="18402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6_Custom Layout">
  <p:cSld name="136_Custom Layout">
    <p:bg>
      <p:bgPr>
        <a:solidFill>
          <a:schemeClr val="lt1"/>
        </a:solidFill>
      </p:bgPr>
    </p:bg>
    <p:spTree>
      <p:nvGrpSpPr>
        <p:cNvPr id="102" name="Shape 102"/>
        <p:cNvGrpSpPr/>
        <p:nvPr/>
      </p:nvGrpSpPr>
      <p:grpSpPr>
        <a:xfrm>
          <a:off x="0" y="0"/>
          <a:ext cx="0" cy="0"/>
          <a:chOff x="0" y="0"/>
          <a:chExt cx="0" cy="0"/>
        </a:xfrm>
      </p:grpSpPr>
      <p:sp>
        <p:nvSpPr>
          <p:cNvPr id="103" name="Google Shape;103;p3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4" name="Google Shape;104;p32"/>
          <p:cNvSpPr/>
          <p:nvPr>
            <p:ph idx="2" type="pic"/>
          </p:nvPr>
        </p:nvSpPr>
        <p:spPr>
          <a:xfrm>
            <a:off x="1674018"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5" name="Google Shape;105;p32"/>
          <p:cNvSpPr/>
          <p:nvPr>
            <p:ph idx="3" type="pic"/>
          </p:nvPr>
        </p:nvSpPr>
        <p:spPr>
          <a:xfrm>
            <a:off x="5123023"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6" name="Google Shape;106;p32"/>
          <p:cNvSpPr/>
          <p:nvPr>
            <p:ph idx="4" type="pic"/>
          </p:nvPr>
        </p:nvSpPr>
        <p:spPr>
          <a:xfrm>
            <a:off x="3398521"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07" name="Google Shape;107;p32"/>
          <p:cNvSpPr/>
          <p:nvPr>
            <p:ph idx="5" type="pic"/>
          </p:nvPr>
        </p:nvSpPr>
        <p:spPr>
          <a:xfrm>
            <a:off x="6847526" y="2206021"/>
            <a:ext cx="1405500" cy="2089800"/>
          </a:xfrm>
          <a:prstGeom prst="rect">
            <a:avLst/>
          </a:prstGeom>
          <a:no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par>
                                <p:cTn fill="hold" nodeType="withEffect" presetClass="entr" presetID="10" presetSubtype="0">
                                  <p:stCondLst>
                                    <p:cond delay="2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par>
                                <p:cTn fill="hold" nodeType="withEffect" presetClass="entr" presetID="10" presetSubtype="0">
                                  <p:stCondLst>
                                    <p:cond delay="50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par>
                                <p:cTn fill="hold" nodeType="withEffect" presetClass="entr" presetID="10" presetSubtype="0">
                                  <p:stCondLst>
                                    <p:cond delay="75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_Custom Layout">
  <p:cSld name="43_Custom Layout">
    <p:spTree>
      <p:nvGrpSpPr>
        <p:cNvPr id="108" name="Shape 108"/>
        <p:cNvGrpSpPr/>
        <p:nvPr/>
      </p:nvGrpSpPr>
      <p:grpSpPr>
        <a:xfrm>
          <a:off x="0" y="0"/>
          <a:ext cx="0" cy="0"/>
          <a:chOff x="0" y="0"/>
          <a:chExt cx="0" cy="0"/>
        </a:xfrm>
      </p:grpSpPr>
      <p:sp>
        <p:nvSpPr>
          <p:cNvPr id="109" name="Google Shape;109;p33"/>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33"/>
          <p:cNvSpPr/>
          <p:nvPr>
            <p:ph idx="2" type="pic"/>
          </p:nvPr>
        </p:nvSpPr>
        <p:spPr>
          <a:xfrm>
            <a:off x="1521618" y="2085432"/>
            <a:ext cx="1512000" cy="15120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1" name="Google Shape;111;p33"/>
          <p:cNvSpPr/>
          <p:nvPr>
            <p:ph idx="3" type="pic"/>
          </p:nvPr>
        </p:nvSpPr>
        <p:spPr>
          <a:xfrm>
            <a:off x="462159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2" name="Google Shape;112;p33"/>
          <p:cNvSpPr/>
          <p:nvPr>
            <p:ph idx="4" type="pic"/>
          </p:nvPr>
        </p:nvSpPr>
        <p:spPr>
          <a:xfrm>
            <a:off x="6171589"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3" name="Google Shape;113;p33"/>
          <p:cNvSpPr/>
          <p:nvPr>
            <p:ph idx="5" type="pic"/>
          </p:nvPr>
        </p:nvSpPr>
        <p:spPr>
          <a:xfrm>
            <a:off x="7721580" y="2085432"/>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4" name="Google Shape;114;p33"/>
          <p:cNvSpPr/>
          <p:nvPr>
            <p:ph idx="6" type="pic"/>
          </p:nvPr>
        </p:nvSpPr>
        <p:spPr>
          <a:xfrm>
            <a:off x="1521618"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5" name="Google Shape;115;p33"/>
          <p:cNvSpPr/>
          <p:nvPr>
            <p:ph idx="7" type="pic"/>
          </p:nvPr>
        </p:nvSpPr>
        <p:spPr>
          <a:xfrm>
            <a:off x="307160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6" name="Google Shape;116;p33"/>
          <p:cNvSpPr/>
          <p:nvPr>
            <p:ph idx="8" type="pic"/>
          </p:nvPr>
        </p:nvSpPr>
        <p:spPr>
          <a:xfrm>
            <a:off x="462159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7" name="Google Shape;117;p33"/>
          <p:cNvSpPr/>
          <p:nvPr>
            <p:ph idx="9" type="pic"/>
          </p:nvPr>
        </p:nvSpPr>
        <p:spPr>
          <a:xfrm>
            <a:off x="6171589"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8" name="Google Shape;118;p33"/>
          <p:cNvSpPr/>
          <p:nvPr>
            <p:ph idx="13" type="pic"/>
          </p:nvPr>
        </p:nvSpPr>
        <p:spPr>
          <a:xfrm>
            <a:off x="7721580" y="3631500"/>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19" name="Google Shape;119;p33"/>
          <p:cNvSpPr/>
          <p:nvPr>
            <p:ph idx="14" type="pic"/>
          </p:nvPr>
        </p:nvSpPr>
        <p:spPr>
          <a:xfrm>
            <a:off x="3071609" y="2085432"/>
            <a:ext cx="1512000" cy="15120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60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10" presetSubtype="0">
                                  <p:stCondLst>
                                    <p:cond delay="900"/>
                                  </p:stCondLst>
                                  <p:childTnLst>
                                    <p:set>
                                      <p:cBhvr>
                                        <p:cTn dur="1" fill="hold">
                                          <p:stCondLst>
                                            <p:cond delay="0"/>
                                          </p:stCondLst>
                                        </p:cTn>
                                        <p:tgtEl>
                                          <p:spTgt spid="112"/>
                                        </p:tgtEl>
                                        <p:attrNameLst>
                                          <p:attrName>style.visibility</p:attrName>
                                        </p:attrNameLst>
                                      </p:cBhvr>
                                      <p:to>
                                        <p:strVal val="visible"/>
                                      </p:to>
                                    </p:set>
                                    <p:animEffect filter="fade" transition="in">
                                      <p:cBhvr>
                                        <p:cTn dur="500"/>
                                        <p:tgtEl>
                                          <p:spTgt spid="112"/>
                                        </p:tgtEl>
                                      </p:cBhvr>
                                    </p:animEffect>
                                  </p:childTnLst>
                                </p:cTn>
                              </p:par>
                              <p:par>
                                <p:cTn fill="hold" nodeType="withEffect" presetClass="entr" presetID="10" presetSubtype="0">
                                  <p:stCondLst>
                                    <p:cond delay="1200"/>
                                  </p:stCondLst>
                                  <p:childTnLst>
                                    <p:set>
                                      <p:cBhvr>
                                        <p:cTn dur="1" fill="hold">
                                          <p:stCondLst>
                                            <p:cond delay="0"/>
                                          </p:stCondLst>
                                        </p:cTn>
                                        <p:tgtEl>
                                          <p:spTgt spid="113"/>
                                        </p:tgtEl>
                                        <p:attrNameLst>
                                          <p:attrName>style.visibility</p:attrName>
                                        </p:attrNameLst>
                                      </p:cBhvr>
                                      <p:to>
                                        <p:strVal val="visible"/>
                                      </p:to>
                                    </p:set>
                                    <p:animEffect filter="fade" transition="in">
                                      <p:cBhvr>
                                        <p:cTn dur="500"/>
                                        <p:tgtEl>
                                          <p:spTgt spid="113"/>
                                        </p:tgtEl>
                                      </p:cBhvr>
                                    </p:animEffect>
                                  </p:childTnLst>
                                </p:cTn>
                              </p:par>
                              <p:par>
                                <p:cTn fill="hold" nodeType="withEffect" presetClass="entr" presetID="10" presetSubtype="0">
                                  <p:stCondLst>
                                    <p:cond delay="1500"/>
                                  </p:stCondLst>
                                  <p:childTnLst>
                                    <p:set>
                                      <p:cBhvr>
                                        <p:cTn dur="1" fill="hold">
                                          <p:stCondLst>
                                            <p:cond delay="0"/>
                                          </p:stCondLst>
                                        </p:cTn>
                                        <p:tgtEl>
                                          <p:spTgt spid="114"/>
                                        </p:tgtEl>
                                        <p:attrNameLst>
                                          <p:attrName>style.visibility</p:attrName>
                                        </p:attrNameLst>
                                      </p:cBhvr>
                                      <p:to>
                                        <p:strVal val="visible"/>
                                      </p:to>
                                    </p:set>
                                    <p:animEffect filter="fade" transition="in">
                                      <p:cBhvr>
                                        <p:cTn dur="500"/>
                                        <p:tgtEl>
                                          <p:spTgt spid="114"/>
                                        </p:tgtEl>
                                      </p:cBhvr>
                                    </p:animEffect>
                                  </p:childTnLst>
                                </p:cTn>
                              </p:par>
                              <p:par>
                                <p:cTn fill="hold" nodeType="withEffect" presetClass="entr" presetID="10" presetSubtype="0">
                                  <p:stCondLst>
                                    <p:cond delay="1800"/>
                                  </p:stCondLst>
                                  <p:childTnLst>
                                    <p:set>
                                      <p:cBhvr>
                                        <p:cTn dur="1" fill="hold">
                                          <p:stCondLst>
                                            <p:cond delay="0"/>
                                          </p:stCondLst>
                                        </p:cTn>
                                        <p:tgtEl>
                                          <p:spTgt spid="115"/>
                                        </p:tgtEl>
                                        <p:attrNameLst>
                                          <p:attrName>style.visibility</p:attrName>
                                        </p:attrNameLst>
                                      </p:cBhvr>
                                      <p:to>
                                        <p:strVal val="visible"/>
                                      </p:to>
                                    </p:set>
                                    <p:animEffect filter="fade" transition="in">
                                      <p:cBhvr>
                                        <p:cTn dur="500"/>
                                        <p:tgtEl>
                                          <p:spTgt spid="115"/>
                                        </p:tgtEl>
                                      </p:cBhvr>
                                    </p:animEffect>
                                  </p:childTnLst>
                                </p:cTn>
                              </p:par>
                              <p:par>
                                <p:cTn fill="hold" nodeType="withEffect" presetClass="entr" presetID="10" presetSubtype="0">
                                  <p:stCondLst>
                                    <p:cond delay="2100"/>
                                  </p:stCondLst>
                                  <p:childTnLst>
                                    <p:set>
                                      <p:cBhvr>
                                        <p:cTn dur="1" fill="hold">
                                          <p:stCondLst>
                                            <p:cond delay="0"/>
                                          </p:stCondLst>
                                        </p:cTn>
                                        <p:tgtEl>
                                          <p:spTgt spid="116"/>
                                        </p:tgtEl>
                                        <p:attrNameLst>
                                          <p:attrName>style.visibility</p:attrName>
                                        </p:attrNameLst>
                                      </p:cBhvr>
                                      <p:to>
                                        <p:strVal val="visible"/>
                                      </p:to>
                                    </p:set>
                                    <p:animEffect filter="fade" transition="in">
                                      <p:cBhvr>
                                        <p:cTn dur="500"/>
                                        <p:tgtEl>
                                          <p:spTgt spid="116"/>
                                        </p:tgtEl>
                                      </p:cBhvr>
                                    </p:animEffect>
                                  </p:childTnLst>
                                </p:cTn>
                              </p:par>
                              <p:par>
                                <p:cTn fill="hold" nodeType="withEffect" presetClass="entr" presetID="10" presetSubtype="0">
                                  <p:stCondLst>
                                    <p:cond delay="2400"/>
                                  </p:stCondLst>
                                  <p:childTnLst>
                                    <p:set>
                                      <p:cBhvr>
                                        <p:cTn dur="1" fill="hold">
                                          <p:stCondLst>
                                            <p:cond delay="0"/>
                                          </p:stCondLst>
                                        </p:cTn>
                                        <p:tgtEl>
                                          <p:spTgt spid="117"/>
                                        </p:tgtEl>
                                        <p:attrNameLst>
                                          <p:attrName>style.visibility</p:attrName>
                                        </p:attrNameLst>
                                      </p:cBhvr>
                                      <p:to>
                                        <p:strVal val="visible"/>
                                      </p:to>
                                    </p:set>
                                    <p:animEffect filter="fade" transition="in">
                                      <p:cBhvr>
                                        <p:cTn dur="500"/>
                                        <p:tgtEl>
                                          <p:spTgt spid="117"/>
                                        </p:tgtEl>
                                      </p:cBhvr>
                                    </p:animEffect>
                                  </p:childTnLst>
                                </p:cTn>
                              </p:par>
                              <p:par>
                                <p:cTn fill="hold" nodeType="withEffect" presetClass="entr" presetID="10" presetSubtype="0">
                                  <p:stCondLst>
                                    <p:cond delay="270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par>
                                <p:cTn fill="hold" nodeType="withEffect" presetClass="entr" presetID="10" presetSubtype="0">
                                  <p:stCondLst>
                                    <p:cond delay="300"/>
                                  </p:stCondLst>
                                  <p:childTnLst>
                                    <p:set>
                                      <p:cBhvr>
                                        <p:cTn dur="1" fill="hold">
                                          <p:stCondLst>
                                            <p:cond delay="0"/>
                                          </p:stCondLst>
                                        </p:cTn>
                                        <p:tgtEl>
                                          <p:spTgt spid="119"/>
                                        </p:tgtEl>
                                        <p:attrNameLst>
                                          <p:attrName>style.visibility</p:attrName>
                                        </p:attrNameLst>
                                      </p:cBhvr>
                                      <p:to>
                                        <p:strVal val="visible"/>
                                      </p:to>
                                    </p:set>
                                    <p:animEffect filter="fade" transition="in">
                                      <p:cBhvr>
                                        <p:cTn dur="5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_Custom Layout">
  <p:cSld name="44_Custom Layout">
    <p:spTree>
      <p:nvGrpSpPr>
        <p:cNvPr id="120" name="Shape 120"/>
        <p:cNvGrpSpPr/>
        <p:nvPr/>
      </p:nvGrpSpPr>
      <p:grpSpPr>
        <a:xfrm>
          <a:off x="0" y="0"/>
          <a:ext cx="0" cy="0"/>
          <a:chOff x="0" y="0"/>
          <a:chExt cx="0" cy="0"/>
        </a:xfrm>
      </p:grpSpPr>
      <p:sp>
        <p:nvSpPr>
          <p:cNvPr id="121" name="Google Shape;121;p34"/>
          <p:cNvSpPr txBox="1"/>
          <p:nvPr>
            <p:ph type="title"/>
          </p:nvPr>
        </p:nvSpPr>
        <p:spPr>
          <a:xfrm>
            <a:off x="1521618" y="710026"/>
            <a:ext cx="2324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2" name="Google Shape;122;p34"/>
          <p:cNvSpPr/>
          <p:nvPr>
            <p:ph idx="2" type="pic"/>
          </p:nvPr>
        </p:nvSpPr>
        <p:spPr>
          <a:xfrm>
            <a:off x="4035688"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3" name="Google Shape;123;p34"/>
          <p:cNvSpPr/>
          <p:nvPr>
            <p:ph idx="3" type="pic"/>
          </p:nvPr>
        </p:nvSpPr>
        <p:spPr>
          <a:xfrm>
            <a:off x="5673602"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4" name="Google Shape;124;p34"/>
          <p:cNvSpPr/>
          <p:nvPr>
            <p:ph idx="4" type="pic"/>
          </p:nvPr>
        </p:nvSpPr>
        <p:spPr>
          <a:xfrm>
            <a:off x="7311515" y="542453"/>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5" name="Google Shape;125;p34"/>
          <p:cNvSpPr/>
          <p:nvPr>
            <p:ph idx="5" type="pic"/>
          </p:nvPr>
        </p:nvSpPr>
        <p:spPr>
          <a:xfrm>
            <a:off x="239777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6" name="Google Shape;126;p34"/>
          <p:cNvSpPr/>
          <p:nvPr>
            <p:ph idx="6" type="pic"/>
          </p:nvPr>
        </p:nvSpPr>
        <p:spPr>
          <a:xfrm>
            <a:off x="4035688"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7" name="Google Shape;127;p34"/>
          <p:cNvSpPr/>
          <p:nvPr>
            <p:ph idx="7" type="pic"/>
          </p:nvPr>
        </p:nvSpPr>
        <p:spPr>
          <a:xfrm>
            <a:off x="5673602"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28" name="Google Shape;128;p34"/>
          <p:cNvSpPr/>
          <p:nvPr>
            <p:ph idx="8" type="pic"/>
          </p:nvPr>
        </p:nvSpPr>
        <p:spPr>
          <a:xfrm>
            <a:off x="7311515" y="2903278"/>
            <a:ext cx="1512000" cy="1512000"/>
          </a:xfrm>
          <a:prstGeom prst="rect">
            <a:avLst/>
          </a:prstGeom>
          <a:solidFill>
            <a:srgbClr val="FFFFFF"/>
          </a:soli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60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90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par>
                                <p:cTn fill="hold" nodeType="withEffect" presetClass="entr" presetID="10" presetSubtype="0">
                                  <p:stCondLst>
                                    <p:cond delay="120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180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210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240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par>
                                <p:cTn fill="hold" nodeType="withEffect" presetClass="entr" presetID="10" presetSubtype="0">
                                  <p:stCondLst>
                                    <p:cond delay="270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_Custom Layout">
  <p:cSld name="32_Custom Layout">
    <p:spTree>
      <p:nvGrpSpPr>
        <p:cNvPr id="129" name="Shape 129"/>
        <p:cNvGrpSpPr/>
        <p:nvPr/>
      </p:nvGrpSpPr>
      <p:grpSpPr>
        <a:xfrm>
          <a:off x="0" y="0"/>
          <a:ext cx="0" cy="0"/>
          <a:chOff x="0" y="0"/>
          <a:chExt cx="0" cy="0"/>
        </a:xfrm>
      </p:grpSpPr>
      <p:sp>
        <p:nvSpPr>
          <p:cNvPr id="130" name="Google Shape;130;p35"/>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1" name="Google Shape;131;p35"/>
          <p:cNvSpPr/>
          <p:nvPr>
            <p:ph idx="2" type="pic"/>
          </p:nvPr>
        </p:nvSpPr>
        <p:spPr>
          <a:xfrm>
            <a:off x="4564381" y="426720"/>
            <a:ext cx="45798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2" name="Google Shape;132;p35"/>
          <p:cNvSpPr/>
          <p:nvPr>
            <p:ph idx="3" type="pic"/>
          </p:nvPr>
        </p:nvSpPr>
        <p:spPr>
          <a:xfrm>
            <a:off x="2293620" y="3429000"/>
            <a:ext cx="3802200" cy="1714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100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_Custom Layout">
  <p:cSld name="33_Custom Layout">
    <p:spTree>
      <p:nvGrpSpPr>
        <p:cNvPr id="133" name="Shape 133"/>
        <p:cNvGrpSpPr/>
        <p:nvPr/>
      </p:nvGrpSpPr>
      <p:grpSpPr>
        <a:xfrm>
          <a:off x="0" y="0"/>
          <a:ext cx="0" cy="0"/>
          <a:chOff x="0" y="0"/>
          <a:chExt cx="0" cy="0"/>
        </a:xfrm>
      </p:grpSpPr>
      <p:sp>
        <p:nvSpPr>
          <p:cNvPr id="134" name="Google Shape;134;p36"/>
          <p:cNvSpPr txBox="1"/>
          <p:nvPr>
            <p:ph type="title"/>
          </p:nvPr>
        </p:nvSpPr>
        <p:spPr>
          <a:xfrm>
            <a:off x="1521619" y="710026"/>
            <a:ext cx="3042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36"/>
          <p:cNvSpPr/>
          <p:nvPr>
            <p:ph idx="2" type="pic"/>
          </p:nvPr>
        </p:nvSpPr>
        <p:spPr>
          <a:xfrm>
            <a:off x="1266776" y="2137947"/>
            <a:ext cx="3802200" cy="3002100"/>
          </a:xfrm>
          <a:prstGeom prst="rect">
            <a:avLst/>
          </a:prstGeom>
          <a:solidFill>
            <a:schemeClr val="lt1"/>
          </a:solidFill>
          <a:ln>
            <a:noFill/>
          </a:ln>
          <a:effectLst>
            <a:outerShdw blurRad="762000" rotWithShape="0" algn="t" dir="5400000" dist="254000">
              <a:srgbClr val="000000">
                <a:alpha val="29800"/>
              </a:srgbClr>
            </a:outerShdw>
          </a:effectLst>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1_Custom Layout">
  <p:cSld name="91_Custom Layout">
    <p:spTree>
      <p:nvGrpSpPr>
        <p:cNvPr id="136" name="Shape 136"/>
        <p:cNvGrpSpPr/>
        <p:nvPr/>
      </p:nvGrpSpPr>
      <p:grpSpPr>
        <a:xfrm>
          <a:off x="0" y="0"/>
          <a:ext cx="0" cy="0"/>
          <a:chOff x="0" y="0"/>
          <a:chExt cx="0" cy="0"/>
        </a:xfrm>
      </p:grpSpPr>
      <p:sp>
        <p:nvSpPr>
          <p:cNvPr id="137" name="Google Shape;137;p37"/>
          <p:cNvSpPr txBox="1"/>
          <p:nvPr>
            <p:ph type="title"/>
          </p:nvPr>
        </p:nvSpPr>
        <p:spPr>
          <a:xfrm>
            <a:off x="1521618" y="409057"/>
            <a:ext cx="7334400" cy="9816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8" name="Google Shape;138;p37"/>
          <p:cNvSpPr/>
          <p:nvPr>
            <p:ph idx="2" type="pic"/>
          </p:nvPr>
        </p:nvSpPr>
        <p:spPr>
          <a:xfrm>
            <a:off x="1600957"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39" name="Google Shape;139;p37"/>
          <p:cNvSpPr/>
          <p:nvPr>
            <p:ph idx="3" type="pic"/>
          </p:nvPr>
        </p:nvSpPr>
        <p:spPr>
          <a:xfrm>
            <a:off x="4078818"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40" name="Google Shape;140;p37"/>
          <p:cNvSpPr/>
          <p:nvPr>
            <p:ph idx="4" type="pic"/>
          </p:nvPr>
        </p:nvSpPr>
        <p:spPr>
          <a:xfrm>
            <a:off x="6556679" y="1280711"/>
            <a:ext cx="2299500" cy="1987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50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par>
                                <p:cTn fill="hold" nodeType="withEffect" presetClass="entr" presetID="10" presetSubtype="0">
                                  <p:stCondLst>
                                    <p:cond delay="90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141" name="Shape 141"/>
        <p:cNvGrpSpPr/>
        <p:nvPr/>
      </p:nvGrpSpPr>
      <p:grpSpPr>
        <a:xfrm>
          <a:off x="0" y="0"/>
          <a:ext cx="0" cy="0"/>
          <a:chOff x="0" y="0"/>
          <a:chExt cx="0" cy="0"/>
        </a:xfrm>
      </p:grpSpPr>
      <p:sp>
        <p:nvSpPr>
          <p:cNvPr id="142" name="Google Shape;142;p38"/>
          <p:cNvSpPr txBox="1"/>
          <p:nvPr>
            <p:ph type="title"/>
          </p:nvPr>
        </p:nvSpPr>
        <p:spPr>
          <a:xfrm>
            <a:off x="1521618" y="710026"/>
            <a:ext cx="30003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3" name="Google Shape;143;p38"/>
          <p:cNvSpPr/>
          <p:nvPr>
            <p:ph idx="2" type="pic"/>
          </p:nvPr>
        </p:nvSpPr>
        <p:spPr>
          <a:xfrm>
            <a:off x="5334001" y="885194"/>
            <a:ext cx="2793300" cy="33732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5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_Title Slide">
  <p:cSld name="40_Title Slide">
    <p:spTree>
      <p:nvGrpSpPr>
        <p:cNvPr id="144" name="Shape 144"/>
        <p:cNvGrpSpPr/>
        <p:nvPr/>
      </p:nvGrpSpPr>
      <p:grpSpPr>
        <a:xfrm>
          <a:off x="0" y="0"/>
          <a:ext cx="0" cy="0"/>
          <a:chOff x="0" y="0"/>
          <a:chExt cx="0" cy="0"/>
        </a:xfrm>
      </p:grpSpPr>
      <p:sp>
        <p:nvSpPr>
          <p:cNvPr id="145" name="Google Shape;145;p39"/>
          <p:cNvSpPr txBox="1"/>
          <p:nvPr>
            <p:ph type="title"/>
          </p:nvPr>
        </p:nvSpPr>
        <p:spPr>
          <a:xfrm>
            <a:off x="1343025" y="782144"/>
            <a:ext cx="6458100" cy="371700"/>
          </a:xfrm>
          <a:prstGeom prst="rect">
            <a:avLst/>
          </a:prstGeom>
          <a:noFill/>
          <a:ln>
            <a:noFill/>
          </a:ln>
        </p:spPr>
        <p:txBody>
          <a:bodyPr anchorCtr="0" anchor="t" bIns="0" lIns="0" spcFirstLastPara="1" rIns="0" wrap="square" tIns="144000">
            <a:noAutofit/>
          </a:bodyPr>
          <a:lstStyle>
            <a:lvl1pPr lvl="0" rtl="0" algn="ctr">
              <a:lnSpc>
                <a:spcPct val="80000"/>
              </a:lnSpc>
              <a:spcBef>
                <a:spcPts val="0"/>
              </a:spcBef>
              <a:spcAft>
                <a:spcPts val="0"/>
              </a:spcAft>
              <a:buClr>
                <a:schemeClr val="dk1"/>
              </a:buClr>
              <a:buSzPts val="2400"/>
              <a:buFont typeface="Arial"/>
              <a:buNone/>
              <a:defRPr b="0" i="0" sz="2400">
                <a:latin typeface="Arial"/>
                <a:ea typeface="Arial"/>
                <a:cs typeface="Arial"/>
                <a:sym typeface="Aria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guide id="3" pos="846">
          <p15:clr>
            <a:srgbClr val="FBAE40"/>
          </p15:clr>
        </p15:guide>
        <p15:guide id="4" pos="4914">
          <p15:clr>
            <a:srgbClr val="FBAE40"/>
          </p15:clr>
        </p15:guide>
        <p15:guide id="5" orient="horz" pos="360">
          <p15:clr>
            <a:srgbClr val="FBAE40"/>
          </p15:clr>
        </p15:guide>
        <p15:guide id="6" orient="horz" pos="28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2">
    <p:spTree>
      <p:nvGrpSpPr>
        <p:cNvPr id="146" name="Shape 146"/>
        <p:cNvGrpSpPr/>
        <p:nvPr/>
      </p:nvGrpSpPr>
      <p:grpSpPr>
        <a:xfrm>
          <a:off x="0" y="0"/>
          <a:ext cx="0" cy="0"/>
          <a:chOff x="0" y="0"/>
          <a:chExt cx="0" cy="0"/>
        </a:xfrm>
      </p:grpSpPr>
      <p:sp>
        <p:nvSpPr>
          <p:cNvPr id="147" name="Google Shape;147;p40"/>
          <p:cNvSpPr txBox="1"/>
          <p:nvPr>
            <p:ph type="title"/>
          </p:nvPr>
        </p:nvSpPr>
        <p:spPr>
          <a:xfrm>
            <a:off x="1130884" y="710026"/>
            <a:ext cx="61509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2700"/>
              <a:buFont typeface="Montserrat"/>
              <a:buNone/>
              <a:defRPr b="1">
                <a:latin typeface="Montserrat"/>
                <a:ea typeface="Montserrat"/>
                <a:cs typeface="Montserrat"/>
                <a:sym typeface="Montserrat"/>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47"/>
                                        </p:tgtEl>
                                        <p:attrNameLst>
                                          <p:attrName>style.visibility</p:attrName>
                                        </p:attrNameLst>
                                      </p:cBhvr>
                                      <p:to>
                                        <p:strVal val="visible"/>
                                      </p:to>
                                    </p:set>
                                    <p:anim calcmode="lin" valueType="num">
                                      <p:cBhvr additive="base">
                                        <p:cTn dur="1000"/>
                                        <p:tgtEl>
                                          <p:spTgt spid="1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0_Custom Layout">
  <p:cSld name="80_Custom Layout">
    <p:spTree>
      <p:nvGrpSpPr>
        <p:cNvPr id="148" name="Shape 148"/>
        <p:cNvGrpSpPr/>
        <p:nvPr/>
      </p:nvGrpSpPr>
      <p:grpSpPr>
        <a:xfrm>
          <a:off x="0" y="0"/>
          <a:ext cx="0" cy="0"/>
          <a:chOff x="0" y="0"/>
          <a:chExt cx="0" cy="0"/>
        </a:xfrm>
      </p:grpSpPr>
      <p:sp>
        <p:nvSpPr>
          <p:cNvPr id="149" name="Google Shape;149;p41"/>
          <p:cNvSpPr txBox="1"/>
          <p:nvPr>
            <p:ph type="title"/>
          </p:nvPr>
        </p:nvSpPr>
        <p:spPr>
          <a:xfrm>
            <a:off x="1521619" y="710026"/>
            <a:ext cx="30504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0" name="Google Shape;150;p41"/>
          <p:cNvSpPr/>
          <p:nvPr>
            <p:ph idx="2" type="pic"/>
          </p:nvPr>
        </p:nvSpPr>
        <p:spPr>
          <a:xfrm>
            <a:off x="6093617" y="0"/>
            <a:ext cx="30504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300"/>
                                  </p:stCondLst>
                                  <p:childTnLst>
                                    <p:set>
                                      <p:cBhvr>
                                        <p:cTn dur="1" fill="hold">
                                          <p:stCondLst>
                                            <p:cond delay="0"/>
                                          </p:stCondLst>
                                        </p:cTn>
                                        <p:tgtEl>
                                          <p:spTgt spid="150"/>
                                        </p:tgtEl>
                                        <p:attrNameLst>
                                          <p:attrName>style.visibility</p:attrName>
                                        </p:attrNameLst>
                                      </p:cBhvr>
                                      <p:to>
                                        <p:strVal val="visible"/>
                                      </p:to>
                                    </p:set>
                                    <p:animEffect filter="fade" transition="in">
                                      <p:cBhvr>
                                        <p:cTn dur="5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51" name="Shape 151"/>
        <p:cNvGrpSpPr/>
        <p:nvPr/>
      </p:nvGrpSpPr>
      <p:grpSpPr>
        <a:xfrm>
          <a:off x="0" y="0"/>
          <a:ext cx="0" cy="0"/>
          <a:chOff x="0" y="0"/>
          <a:chExt cx="0" cy="0"/>
        </a:xfrm>
      </p:grpSpPr>
      <p:sp>
        <p:nvSpPr>
          <p:cNvPr id="152" name="Google Shape;152;p42"/>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rtl="0" algn="l">
              <a:lnSpc>
                <a:spcPct val="8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53" name="Google Shape;153;p42"/>
          <p:cNvSpPr/>
          <p:nvPr>
            <p:ph idx="2" type="pic"/>
          </p:nvPr>
        </p:nvSpPr>
        <p:spPr>
          <a:xfrm>
            <a:off x="6861303" y="0"/>
            <a:ext cx="2282700" cy="5143500"/>
          </a:xfrm>
          <a:prstGeom prst="rect">
            <a:avLst/>
          </a:prstGeom>
          <a:gradFill>
            <a:gsLst>
              <a:gs pos="0">
                <a:srgbClr val="222222">
                  <a:alpha val="40000"/>
                </a:srgbClr>
              </a:gs>
              <a:gs pos="99000">
                <a:srgbClr val="222222">
                  <a:alpha val="20000"/>
                </a:srgbClr>
              </a:gs>
              <a:gs pos="100000">
                <a:srgbClr val="222222">
                  <a:alpha val="20000"/>
                </a:srgbClr>
              </a:gs>
            </a:gsLst>
            <a:lin ang="5400012" scaled="0"/>
          </a:gradFill>
          <a:ln>
            <a:noFill/>
          </a:ln>
        </p:spPr>
        <p:txBody>
          <a:bodyPr anchorCtr="0" anchor="ctr" bIns="0" lIns="0" spcFirstLastPara="1" rIns="0" wrap="square" tIns="0">
            <a:noAutofit/>
          </a:bodyPr>
          <a:lstStyle>
            <a:lvl1pPr lvl="0" marR="0" rtl="0" algn="ctr">
              <a:lnSpc>
                <a:spcPct val="150000"/>
              </a:lnSpc>
              <a:spcBef>
                <a:spcPts val="8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1pPr>
            <a:lvl2pPr lvl="1"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lvl="2"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lvl="3"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lvl="4"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5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1521618" y="710026"/>
            <a:ext cx="6864600" cy="937500"/>
          </a:xfrm>
          <a:prstGeom prst="rect">
            <a:avLst/>
          </a:prstGeom>
          <a:noFill/>
          <a:ln>
            <a:noFill/>
          </a:ln>
        </p:spPr>
        <p:txBody>
          <a:bodyPr anchorCtr="0" anchor="t" bIns="0" lIns="0" spcFirstLastPara="1" rIns="0" wrap="square" tIns="144000">
            <a:noAutofit/>
          </a:bodyPr>
          <a:lstStyle>
            <a:lvl1pPr lvl="0" marR="0" rtl="0" algn="l">
              <a:lnSpc>
                <a:spcPct val="80000"/>
              </a:lnSpc>
              <a:spcBef>
                <a:spcPts val="0"/>
              </a:spcBef>
              <a:spcAft>
                <a:spcPts val="0"/>
              </a:spcAft>
              <a:buClr>
                <a:schemeClr val="dk1"/>
              </a:buClr>
              <a:buSzPts val="2700"/>
              <a:buFont typeface="Montserrat"/>
              <a:buNone/>
              <a:defRPr b="1" i="0" sz="2700" u="none" cap="none" strike="noStrike">
                <a:solidFill>
                  <a:schemeClr val="dk1"/>
                </a:solidFill>
                <a:latin typeface="Montserrat"/>
                <a:ea typeface="Montserrat"/>
                <a:cs typeface="Montserrat"/>
                <a:sym typeface="Montserrat"/>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3" name="Google Shape;53;p14"/>
          <p:cNvSpPr txBox="1"/>
          <p:nvPr>
            <p:ph idx="1" type="body"/>
          </p:nvPr>
        </p:nvSpPr>
        <p:spPr>
          <a:xfrm>
            <a:off x="1521618" y="1885950"/>
            <a:ext cx="6864600" cy="2571900"/>
          </a:xfrm>
          <a:prstGeom prst="rect">
            <a:avLst/>
          </a:prstGeom>
          <a:noFill/>
          <a:ln>
            <a:noFill/>
          </a:ln>
        </p:spPr>
        <p:txBody>
          <a:bodyPr anchorCtr="0" anchor="t" bIns="0" lIns="0" spcFirstLastPara="1" rIns="0" wrap="square" tIns="0">
            <a:normAutofit/>
          </a:bodyPr>
          <a:lstStyle>
            <a:lvl1pPr indent="-228600" lvl="0" marL="457200" marR="0" rtl="0" algn="l">
              <a:lnSpc>
                <a:spcPct val="150000"/>
              </a:lnSpc>
              <a:spcBef>
                <a:spcPts val="800"/>
              </a:spcBef>
              <a:spcAft>
                <a:spcPts val="0"/>
              </a:spcAft>
              <a:buClr>
                <a:schemeClr val="dk1"/>
              </a:buClr>
              <a:buSzPts val="2100"/>
              <a:buFont typeface="Arial"/>
              <a:buNone/>
              <a:defRPr b="0" i="0" sz="2100" u="none" cap="none" strike="noStrike">
                <a:solidFill>
                  <a:schemeClr val="dk1"/>
                </a:solidFill>
                <a:latin typeface="Open Sans"/>
                <a:ea typeface="Open Sans"/>
                <a:cs typeface="Open Sans"/>
                <a:sym typeface="Open Sans"/>
              </a:defRPr>
            </a:lvl1pPr>
            <a:lvl2pPr indent="-228600" lvl="1" marL="914400" marR="0" rtl="0" algn="l">
              <a:lnSpc>
                <a:spcPct val="150000"/>
              </a:lnSpc>
              <a:spcBef>
                <a:spcPts val="400"/>
              </a:spcBef>
              <a:spcAft>
                <a:spcPts val="0"/>
              </a:spcAft>
              <a:buClr>
                <a:schemeClr val="dk1"/>
              </a:buClr>
              <a:buSzPts val="1400"/>
              <a:buFont typeface="Arial"/>
              <a:buNone/>
              <a:defRPr b="0" i="0" sz="1400" u="none" cap="none" strike="noStrike">
                <a:solidFill>
                  <a:schemeClr val="dk1"/>
                </a:solidFill>
                <a:latin typeface="Open Sans"/>
                <a:ea typeface="Open Sans"/>
                <a:cs typeface="Open Sans"/>
                <a:sym typeface="Open Sans"/>
              </a:defRPr>
            </a:lvl2pPr>
            <a:lvl3pPr indent="-228600" lvl="2" marL="1371600" marR="0" rtl="0" algn="l">
              <a:lnSpc>
                <a:spcPct val="150000"/>
              </a:lnSpc>
              <a:spcBef>
                <a:spcPts val="400"/>
              </a:spcBef>
              <a:spcAft>
                <a:spcPts val="0"/>
              </a:spcAft>
              <a:buClr>
                <a:schemeClr val="dk1"/>
              </a:buClr>
              <a:buSzPts val="900"/>
              <a:buFont typeface="Arial"/>
              <a:buNone/>
              <a:defRPr b="0" i="0" sz="900" u="none" cap="none" strike="noStrike">
                <a:solidFill>
                  <a:schemeClr val="dk1"/>
                </a:solidFill>
                <a:latin typeface="Open Sans"/>
                <a:ea typeface="Open Sans"/>
                <a:cs typeface="Open Sans"/>
                <a:sym typeface="Open Sans"/>
              </a:defRPr>
            </a:lvl3pPr>
            <a:lvl4pPr indent="-228600" lvl="3" marL="18288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4pPr>
            <a:lvl5pPr indent="-228600" lvl="4" marL="2286000" marR="0" rtl="0" algn="l">
              <a:lnSpc>
                <a:spcPct val="150000"/>
              </a:lnSpc>
              <a:spcBef>
                <a:spcPts val="400"/>
              </a:spcBef>
              <a:spcAft>
                <a:spcPts val="0"/>
              </a:spcAft>
              <a:buClr>
                <a:schemeClr val="dk1"/>
              </a:buClr>
              <a:buSzPts val="800"/>
              <a:buFont typeface="Arial"/>
              <a:buNone/>
              <a:defRPr b="0" i="0" sz="8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4" name="Google Shape;54;p14"/>
          <p:cNvSpPr/>
          <p:nvPr/>
        </p:nvSpPr>
        <p:spPr>
          <a:xfrm>
            <a:off x="0" y="4853876"/>
            <a:ext cx="604800" cy="289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5" name="Google Shape;55;p14"/>
          <p:cNvSpPr txBox="1"/>
          <p:nvPr/>
        </p:nvSpPr>
        <p:spPr>
          <a:xfrm>
            <a:off x="0" y="4853875"/>
            <a:ext cx="604800" cy="2895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fld id="{00000000-1234-1234-1234-123412341234}" type="slidenum">
              <a:rPr i="0" lang="ru" sz="600" u="none" cap="none" strike="noStrike">
                <a:solidFill>
                  <a:schemeClr val="dk1"/>
                </a:solidFill>
                <a:latin typeface="Montserrat Medium"/>
                <a:ea typeface="Montserrat Medium"/>
                <a:cs typeface="Montserrat Medium"/>
                <a:sym typeface="Montserrat Medium"/>
              </a:rPr>
              <a:t>‹#›</a:t>
            </a:fld>
            <a:endParaRPr i="0" sz="600" u="none" cap="none" strike="noStrike">
              <a:solidFill>
                <a:schemeClr val="dk1"/>
              </a:solidFill>
              <a:latin typeface="Montserrat Medium"/>
              <a:ea typeface="Montserrat Medium"/>
              <a:cs typeface="Montserrat Medium"/>
              <a:sym typeface="Montserrat Medium"/>
            </a:endParaRPr>
          </a:p>
        </p:txBody>
      </p:sp>
      <p:pic>
        <p:nvPicPr>
          <p:cNvPr id="56" name="Google Shape;56;p14"/>
          <p:cNvPicPr preferRelativeResize="0"/>
          <p:nvPr/>
        </p:nvPicPr>
        <p:blipFill rotWithShape="1">
          <a:blip r:embed="rId1">
            <a:alphaModFix/>
          </a:blip>
          <a:srcRect b="0" l="0" r="0" t="0"/>
          <a:stretch/>
        </p:blipFill>
        <p:spPr>
          <a:xfrm>
            <a:off x="281326" y="169775"/>
            <a:ext cx="671175" cy="20219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1000"/>
                                        <p:tgtEl>
                                          <p:spTgt spid="5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26B43"/>
          </p15:clr>
        </p15:guide>
        <p15:guide id="2" orient="horz" pos="1620">
          <p15:clr>
            <a:srgbClr val="F26B43"/>
          </p15:clr>
        </p15:guide>
        <p15:guide id="3" orient="horz" pos="259">
          <p15:clr>
            <a:srgbClr val="F26B43"/>
          </p15:clr>
        </p15:guide>
        <p15:guide id="4" orient="horz" pos="2964">
          <p15:clr>
            <a:srgbClr val="F26B43"/>
          </p15:clr>
        </p15:guide>
        <p15:guide id="5" pos="481">
          <p15:clr>
            <a:srgbClr val="F26B43"/>
          </p15:clr>
        </p15:guide>
        <p15:guide id="6" pos="5279">
          <p15:clr>
            <a:srgbClr val="F26B43"/>
          </p15:clr>
        </p15:guide>
        <p15:guide id="7" pos="175">
          <p15:clr>
            <a:srgbClr val="F26B43"/>
          </p15:clr>
        </p15:guide>
        <p15:guide id="8" pos="5760">
          <p15:clr>
            <a:srgbClr val="F26B43"/>
          </p15:clr>
        </p15:guide>
        <p15:guide id="9" orient="horz" pos="89">
          <p15:clr>
            <a:srgbClr val="F26B43"/>
          </p15:clr>
        </p15:guide>
        <p15:guide id="10" orient="horz" pos="3240">
          <p15:clr>
            <a:srgbClr val="F26B43"/>
          </p15:clr>
        </p15:guide>
        <p15:guide id="11" pos="958">
          <p15:clr>
            <a:srgbClr val="F26B43"/>
          </p15:clr>
        </p15:guide>
        <p15:guide id="12" orient="horz" pos="532">
          <p15:clr>
            <a:srgbClr val="F26B43"/>
          </p15:clr>
        </p15:guide>
        <p15:guide id="13" pos="143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3.png"/><Relationship Id="rId9"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0.png"/><Relationship Id="rId8" Type="http://schemas.openxmlformats.org/officeDocument/2006/relationships/image" Target="../media/image9.png"/><Relationship Id="rId10"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8D7"/>
        </a:solidFill>
      </p:bgPr>
    </p:bg>
    <p:spTree>
      <p:nvGrpSpPr>
        <p:cNvPr id="157" name="Shape 157"/>
        <p:cNvGrpSpPr/>
        <p:nvPr/>
      </p:nvGrpSpPr>
      <p:grpSpPr>
        <a:xfrm>
          <a:off x="0" y="0"/>
          <a:ext cx="0" cy="0"/>
          <a:chOff x="0" y="0"/>
          <a:chExt cx="0" cy="0"/>
        </a:xfrm>
      </p:grpSpPr>
      <p:sp>
        <p:nvSpPr>
          <p:cNvPr id="158" name="Google Shape;158;p43"/>
          <p:cNvSpPr txBox="1"/>
          <p:nvPr/>
        </p:nvSpPr>
        <p:spPr>
          <a:xfrm>
            <a:off x="0" y="0"/>
            <a:ext cx="9144000" cy="2216400"/>
          </a:xfrm>
          <a:prstGeom prst="rect">
            <a:avLst/>
          </a:prstGeom>
          <a:solidFill>
            <a:srgbClr val="D35332"/>
          </a:solidFill>
          <a:ln>
            <a:noFill/>
          </a:ln>
        </p:spPr>
        <p:txBody>
          <a:bodyPr anchorCtr="0" anchor="ctr" bIns="91425" lIns="0" spcFirstLastPara="1" rIns="91425" wrap="square" tIns="91425">
            <a:noAutofit/>
          </a:bodyPr>
          <a:lstStyle/>
          <a:p>
            <a:pPr indent="0" lvl="0" marL="0" rtl="0" algn="ctr">
              <a:lnSpc>
                <a:spcPct val="80000"/>
              </a:lnSpc>
              <a:spcBef>
                <a:spcPts val="0"/>
              </a:spcBef>
              <a:spcAft>
                <a:spcPts val="0"/>
              </a:spcAft>
              <a:buNone/>
            </a:pPr>
            <a:r>
              <a:t/>
            </a:r>
            <a:endParaRPr b="1" sz="35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t/>
            </a:r>
            <a:endParaRPr b="1" sz="3500">
              <a:latin typeface="Montserrat"/>
              <a:ea typeface="Montserrat"/>
              <a:cs typeface="Montserrat"/>
              <a:sym typeface="Montserrat"/>
            </a:endParaRPr>
          </a:p>
          <a:p>
            <a:pPr indent="0" lvl="0" marL="0" rtl="0" algn="ctr">
              <a:lnSpc>
                <a:spcPct val="115000"/>
              </a:lnSpc>
              <a:spcBef>
                <a:spcPts val="0"/>
              </a:spcBef>
              <a:spcAft>
                <a:spcPts val="0"/>
              </a:spcAft>
              <a:buNone/>
            </a:pPr>
            <a:r>
              <a:rPr b="1" lang="ru" sz="3800">
                <a:solidFill>
                  <a:schemeClr val="dk1"/>
                </a:solidFill>
                <a:latin typeface="Montserrat"/>
                <a:ea typeface="Montserrat"/>
                <a:cs typeface="Montserrat"/>
                <a:sym typeface="Montserrat"/>
              </a:rPr>
              <a:t>YAZILIM TEST UZMANLIĞI KURSU</a:t>
            </a:r>
            <a:endParaRPr b="1" sz="3800">
              <a:solidFill>
                <a:schemeClr val="dk1"/>
              </a:solidFill>
              <a:latin typeface="Montserrat"/>
              <a:ea typeface="Montserrat"/>
              <a:cs typeface="Montserrat"/>
              <a:sym typeface="Montserrat"/>
            </a:endParaRPr>
          </a:p>
          <a:p>
            <a:pPr indent="0" lvl="0" marL="0" rtl="0" algn="ctr">
              <a:lnSpc>
                <a:spcPct val="115000"/>
              </a:lnSpc>
              <a:spcBef>
                <a:spcPts val="0"/>
              </a:spcBef>
              <a:spcAft>
                <a:spcPts val="0"/>
              </a:spcAft>
              <a:buNone/>
            </a:pPr>
            <a:r>
              <a:rPr b="1" lang="ru" sz="3800">
                <a:solidFill>
                  <a:schemeClr val="dk1"/>
                </a:solidFill>
                <a:latin typeface="Montserrat"/>
                <a:ea typeface="Montserrat"/>
                <a:cs typeface="Montserrat"/>
                <a:sym typeface="Montserrat"/>
              </a:rPr>
              <a:t>FİNAL PROJESİ</a:t>
            </a:r>
            <a:endParaRPr b="1" sz="3800">
              <a:solidFill>
                <a:schemeClr val="dk1"/>
              </a:solidFill>
              <a:latin typeface="Montserrat"/>
              <a:ea typeface="Montserrat"/>
              <a:cs typeface="Montserrat"/>
              <a:sym typeface="Montserrat"/>
            </a:endParaRPr>
          </a:p>
          <a:p>
            <a:pPr indent="0" lvl="0" marL="0" rtl="0" algn="ctr">
              <a:lnSpc>
                <a:spcPct val="80000"/>
              </a:lnSpc>
              <a:spcBef>
                <a:spcPts val="0"/>
              </a:spcBef>
              <a:spcAft>
                <a:spcPts val="0"/>
              </a:spcAft>
              <a:buNone/>
            </a:pPr>
            <a:r>
              <a:t/>
            </a:r>
            <a:endParaRPr b="1" sz="4000">
              <a:solidFill>
                <a:srgbClr val="434343"/>
              </a:solidFill>
              <a:latin typeface="Montserrat"/>
              <a:ea typeface="Montserrat"/>
              <a:cs typeface="Montserrat"/>
              <a:sym typeface="Montserrat"/>
            </a:endParaRPr>
          </a:p>
        </p:txBody>
      </p:sp>
      <p:sp>
        <p:nvSpPr>
          <p:cNvPr id="159" name="Google Shape;159;p43"/>
          <p:cNvSpPr txBox="1"/>
          <p:nvPr/>
        </p:nvSpPr>
        <p:spPr>
          <a:xfrm>
            <a:off x="2725525" y="2216425"/>
            <a:ext cx="452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60" name="Google Shape;160;p43"/>
          <p:cNvPicPr preferRelativeResize="0"/>
          <p:nvPr/>
        </p:nvPicPr>
        <p:blipFill>
          <a:blip r:embed="rId3">
            <a:alphaModFix/>
          </a:blip>
          <a:stretch>
            <a:fillRect/>
          </a:stretch>
        </p:blipFill>
        <p:spPr>
          <a:xfrm>
            <a:off x="3232575" y="2392400"/>
            <a:ext cx="2678851" cy="2678851"/>
          </a:xfrm>
          <a:prstGeom prst="rect">
            <a:avLst/>
          </a:prstGeom>
          <a:noFill/>
          <a:ln>
            <a:noFill/>
          </a:ln>
        </p:spPr>
      </p:pic>
      <p:sp>
        <p:nvSpPr>
          <p:cNvPr id="161" name="Google Shape;161;p43"/>
          <p:cNvSpPr txBox="1"/>
          <p:nvPr/>
        </p:nvSpPr>
        <p:spPr>
          <a:xfrm>
            <a:off x="0" y="4804800"/>
            <a:ext cx="1236900" cy="338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1000"/>
              </a:spcAft>
              <a:buNone/>
            </a:pPr>
            <a:r>
              <a:rPr lang="ru" sz="1000">
                <a:solidFill>
                  <a:schemeClr val="dk1"/>
                </a:solidFill>
                <a:latin typeface="Montserrat Light"/>
                <a:ea typeface="Montserrat Light"/>
                <a:cs typeface="Montserrat Light"/>
                <a:sym typeface="Montserrat Light"/>
              </a:rPr>
              <a:t>25 Haziran 2025</a:t>
            </a:r>
            <a:endParaRPr sz="1000">
              <a:solidFill>
                <a:schemeClr val="dk1"/>
              </a:solidFill>
              <a:latin typeface="Montserrat Light"/>
              <a:ea typeface="Montserrat Light"/>
              <a:cs typeface="Montserrat Light"/>
              <a:sym typeface="Montserrat Light"/>
            </a:endParaRPr>
          </a:p>
        </p:txBody>
      </p:sp>
      <p:pic>
        <p:nvPicPr>
          <p:cNvPr id="162" name="Google Shape;162;p43"/>
          <p:cNvPicPr preferRelativeResize="0"/>
          <p:nvPr/>
        </p:nvPicPr>
        <p:blipFill rotWithShape="1">
          <a:blip r:embed="rId4">
            <a:alphaModFix/>
          </a:blip>
          <a:srcRect b="0" l="0" r="0" t="0"/>
          <a:stretch/>
        </p:blipFill>
        <p:spPr>
          <a:xfrm>
            <a:off x="3738925" y="90675"/>
            <a:ext cx="1666150" cy="501950"/>
          </a:xfrm>
          <a:prstGeom prst="rect">
            <a:avLst/>
          </a:prstGeom>
          <a:noFill/>
          <a:ln>
            <a:noFill/>
          </a:ln>
        </p:spPr>
      </p:pic>
    </p:spTree>
  </p:cSld>
  <p:clrMapOvr>
    <a:masterClrMapping/>
  </p:clrMapOvr>
  <mc:AlternateContent>
    <mc:Choice Requires="p14">
      <p:transition spd="slow" p14:dur="16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44"/>
          <p:cNvSpPr txBox="1"/>
          <p:nvPr/>
        </p:nvSpPr>
        <p:spPr>
          <a:xfrm>
            <a:off x="566925" y="1093925"/>
            <a:ext cx="5057400" cy="2288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ru" sz="1200">
                <a:latin typeface="Montserrat"/>
                <a:ea typeface="Montserrat"/>
                <a:cs typeface="Montserrat"/>
                <a:sym typeface="Montserrat"/>
              </a:rPr>
              <a:t>BugBusters</a:t>
            </a:r>
            <a:r>
              <a:rPr lang="ru" sz="1200">
                <a:latin typeface="Montserrat Light"/>
                <a:ea typeface="Montserrat Light"/>
                <a:cs typeface="Montserrat Light"/>
                <a:sym typeface="Montserrat Light"/>
              </a:rPr>
              <a:t> ekibi, proje kapsamında sunulan alternatifler arasından </a:t>
            </a:r>
            <a:r>
              <a:rPr b="1" lang="ru" sz="1200">
                <a:latin typeface="Montserrat"/>
                <a:ea typeface="Montserrat"/>
                <a:cs typeface="Montserrat"/>
                <a:sym typeface="Montserrat"/>
              </a:rPr>
              <a:t>PowerPulse</a:t>
            </a:r>
            <a:r>
              <a:rPr lang="ru" sz="1200">
                <a:latin typeface="Montserrat Light"/>
                <a:ea typeface="Montserrat Light"/>
                <a:cs typeface="Montserrat Light"/>
                <a:sym typeface="Montserrat Light"/>
              </a:rPr>
              <a:t> adlı web uygulamasını test etmeyi tercih etmiştir.</a:t>
            </a:r>
            <a:endParaRPr sz="1200">
              <a:latin typeface="Montserrat Light"/>
              <a:ea typeface="Montserrat Light"/>
              <a:cs typeface="Montserrat Light"/>
              <a:sym typeface="Montserrat Light"/>
            </a:endParaRPr>
          </a:p>
          <a:p>
            <a:pPr indent="0" lvl="0" marL="0" rtl="0" algn="just">
              <a:spcBef>
                <a:spcPts val="1000"/>
              </a:spcBef>
              <a:spcAft>
                <a:spcPts val="0"/>
              </a:spcAft>
              <a:buNone/>
            </a:pPr>
            <a:r>
              <a:rPr lang="ru" sz="1200">
                <a:latin typeface="Montserrat Light"/>
                <a:ea typeface="Montserrat Light"/>
                <a:cs typeface="Montserrat Light"/>
                <a:sym typeface="Montserrat Light"/>
              </a:rPr>
              <a:t>Kullanıcıların günlük besin tüketimlerini ve gösterilen egzersizler temel alınarak hesaplanan kalori harcamalarını günlük olarak kaydetmelerine imkân tanıyan bu uygulama, 12–24 Haziran 2025 tarihleri arasında, temel işlevlere odaklanılarak kullanıcı arayüzü üzerinden manuel olarak test edilmiştir.</a:t>
            </a:r>
            <a:endParaRPr sz="1200">
              <a:latin typeface="Montserrat Light"/>
              <a:ea typeface="Montserrat Light"/>
              <a:cs typeface="Montserrat Light"/>
              <a:sym typeface="Montserrat Light"/>
            </a:endParaRPr>
          </a:p>
          <a:p>
            <a:pPr indent="0" lvl="0" marL="0" rtl="0" algn="just">
              <a:spcBef>
                <a:spcPts val="1000"/>
              </a:spcBef>
              <a:spcAft>
                <a:spcPts val="1000"/>
              </a:spcAft>
              <a:buNone/>
            </a:pPr>
            <a:r>
              <a:rPr lang="ru" sz="1200">
                <a:latin typeface="Montserrat Light"/>
                <a:ea typeface="Montserrat Light"/>
                <a:cs typeface="Montserrat Light"/>
                <a:sym typeface="Montserrat Light"/>
              </a:rPr>
              <a:t>Proje ekibi, dokuz kişiyle başladığı çalışmalarına, iki üyenin ayrılmasının ardından yedi kişi ile devam etmiştir.</a:t>
            </a:r>
            <a:endParaRPr sz="1200">
              <a:latin typeface="Montserrat Light"/>
              <a:ea typeface="Montserrat Light"/>
              <a:cs typeface="Montserrat Light"/>
              <a:sym typeface="Montserrat Light"/>
            </a:endParaRPr>
          </a:p>
        </p:txBody>
      </p:sp>
      <p:pic>
        <p:nvPicPr>
          <p:cNvPr id="168" name="Google Shape;168;p44"/>
          <p:cNvPicPr preferRelativeResize="0"/>
          <p:nvPr/>
        </p:nvPicPr>
        <p:blipFill>
          <a:blip r:embed="rId3">
            <a:alphaModFix/>
          </a:blip>
          <a:stretch>
            <a:fillRect/>
          </a:stretch>
        </p:blipFill>
        <p:spPr>
          <a:xfrm>
            <a:off x="8619495" y="0"/>
            <a:ext cx="524506" cy="524526"/>
          </a:xfrm>
          <a:prstGeom prst="rect">
            <a:avLst/>
          </a:prstGeom>
          <a:noFill/>
          <a:ln>
            <a:noFill/>
          </a:ln>
        </p:spPr>
      </p:pic>
      <p:sp>
        <p:nvSpPr>
          <p:cNvPr id="169" name="Google Shape;169;p44"/>
          <p:cNvSpPr txBox="1"/>
          <p:nvPr/>
        </p:nvSpPr>
        <p:spPr>
          <a:xfrm>
            <a:off x="665275" y="524525"/>
            <a:ext cx="1323000" cy="569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500">
                <a:solidFill>
                  <a:schemeClr val="dk2"/>
                </a:solidFill>
                <a:highlight>
                  <a:schemeClr val="dk1"/>
                </a:highlight>
                <a:latin typeface="Montserrat"/>
                <a:ea typeface="Montserrat"/>
                <a:cs typeface="Montserrat"/>
                <a:sym typeface="Montserrat"/>
              </a:rPr>
              <a:t>PROJE</a:t>
            </a:r>
            <a:endParaRPr b="1" sz="2500">
              <a:solidFill>
                <a:schemeClr val="dk2"/>
              </a:solidFill>
              <a:highlight>
                <a:schemeClr val="dk1"/>
              </a:highlight>
              <a:latin typeface="Montserrat"/>
              <a:ea typeface="Montserrat"/>
              <a:cs typeface="Montserrat"/>
              <a:sym typeface="Montserrat"/>
            </a:endParaRPr>
          </a:p>
        </p:txBody>
      </p:sp>
      <p:pic>
        <p:nvPicPr>
          <p:cNvPr id="170" name="Google Shape;170;p44"/>
          <p:cNvPicPr preferRelativeResize="0"/>
          <p:nvPr/>
        </p:nvPicPr>
        <p:blipFill>
          <a:blip r:embed="rId4">
            <a:alphaModFix/>
          </a:blip>
          <a:stretch>
            <a:fillRect/>
          </a:stretch>
        </p:blipFill>
        <p:spPr>
          <a:xfrm>
            <a:off x="5736650" y="1093915"/>
            <a:ext cx="3260075" cy="2192010"/>
          </a:xfrm>
          <a:prstGeom prst="rect">
            <a:avLst/>
          </a:prstGeom>
          <a:noFill/>
          <a:ln>
            <a:noFill/>
          </a:ln>
          <a:effectLst>
            <a:outerShdw blurRad="57150" rotWithShape="0" algn="bl" dir="5400000" dist="19050">
              <a:srgbClr val="000000">
                <a:alpha val="50000"/>
              </a:srgbClr>
            </a:outerShdw>
          </a:effectLst>
        </p:spPr>
      </p:pic>
      <p:pic>
        <p:nvPicPr>
          <p:cNvPr id="171" name="Google Shape;171;p44"/>
          <p:cNvPicPr preferRelativeResize="0"/>
          <p:nvPr/>
        </p:nvPicPr>
        <p:blipFill>
          <a:blip r:embed="rId5">
            <a:alphaModFix/>
          </a:blip>
          <a:stretch>
            <a:fillRect/>
          </a:stretch>
        </p:blipFill>
        <p:spPr>
          <a:xfrm>
            <a:off x="665275" y="3346650"/>
            <a:ext cx="3326176" cy="1509726"/>
          </a:xfrm>
          <a:prstGeom prst="rect">
            <a:avLst/>
          </a:prstGeom>
          <a:noFill/>
          <a:ln>
            <a:noFill/>
          </a:ln>
          <a:effectLst>
            <a:outerShdw blurRad="57150" rotWithShape="0" algn="bl" dir="5400000" dist="19050">
              <a:srgbClr val="000000">
                <a:alpha val="50000"/>
              </a:srgbClr>
            </a:outerShdw>
          </a:effectLst>
        </p:spPr>
      </p:pic>
      <p:pic>
        <p:nvPicPr>
          <p:cNvPr id="172" name="Google Shape;172;p44"/>
          <p:cNvPicPr preferRelativeResize="0"/>
          <p:nvPr/>
        </p:nvPicPr>
        <p:blipFill rotWithShape="1">
          <a:blip r:embed="rId6">
            <a:alphaModFix/>
          </a:blip>
          <a:srcRect b="0" l="0" r="0" t="2190"/>
          <a:stretch/>
        </p:blipFill>
        <p:spPr>
          <a:xfrm>
            <a:off x="4065975" y="3346650"/>
            <a:ext cx="1596160" cy="1509725"/>
          </a:xfrm>
          <a:prstGeom prst="rect">
            <a:avLst/>
          </a:prstGeom>
          <a:noFill/>
          <a:ln>
            <a:noFill/>
          </a:ln>
          <a:effectLst>
            <a:outerShdw blurRad="57150" rotWithShape="0" algn="bl" dir="5400000" dist="19050">
              <a:srgbClr val="000000">
                <a:alpha val="50000"/>
              </a:srgbClr>
            </a:outerShdw>
          </a:effectLst>
        </p:spPr>
      </p:pic>
      <p:pic>
        <p:nvPicPr>
          <p:cNvPr id="173" name="Google Shape;173;p44"/>
          <p:cNvPicPr preferRelativeResize="0"/>
          <p:nvPr/>
        </p:nvPicPr>
        <p:blipFill rotWithShape="1">
          <a:blip r:embed="rId7">
            <a:alphaModFix/>
          </a:blip>
          <a:srcRect b="0" l="0" r="16984" t="0"/>
          <a:stretch/>
        </p:blipFill>
        <p:spPr>
          <a:xfrm>
            <a:off x="5736650" y="3346757"/>
            <a:ext cx="3260076" cy="150951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45"/>
          <p:cNvSpPr txBox="1"/>
          <p:nvPr/>
        </p:nvSpPr>
        <p:spPr>
          <a:xfrm>
            <a:off x="1358175" y="2258425"/>
            <a:ext cx="14028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Handan Çileli</a:t>
            </a:r>
            <a:endParaRPr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Team Lead &amp; QA</a:t>
            </a:r>
            <a:endParaRPr b="1" sz="1000">
              <a:latin typeface="Montserrat"/>
              <a:ea typeface="Montserrat"/>
              <a:cs typeface="Montserrat"/>
              <a:sym typeface="Montserrat"/>
            </a:endParaRPr>
          </a:p>
        </p:txBody>
      </p:sp>
      <p:sp>
        <p:nvSpPr>
          <p:cNvPr id="179" name="Google Shape;179;p45"/>
          <p:cNvSpPr txBox="1"/>
          <p:nvPr/>
        </p:nvSpPr>
        <p:spPr>
          <a:xfrm>
            <a:off x="3027525" y="2258426"/>
            <a:ext cx="14850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Damla Patterson</a:t>
            </a:r>
            <a:endParaRPr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Scrum Master</a:t>
            </a:r>
            <a:r>
              <a:rPr b="1" lang="ru" sz="1000">
                <a:latin typeface="Montserrat"/>
                <a:ea typeface="Montserrat"/>
                <a:cs typeface="Montserrat"/>
                <a:sym typeface="Montserrat"/>
              </a:rPr>
              <a:t> &amp; QA</a:t>
            </a:r>
            <a:endParaRPr b="1" sz="1000">
              <a:latin typeface="Montserrat"/>
              <a:ea typeface="Montserrat"/>
              <a:cs typeface="Montserrat"/>
              <a:sym typeface="Montserrat"/>
            </a:endParaRPr>
          </a:p>
        </p:txBody>
      </p:sp>
      <p:sp>
        <p:nvSpPr>
          <p:cNvPr id="180" name="Google Shape;180;p45"/>
          <p:cNvSpPr txBox="1"/>
          <p:nvPr/>
        </p:nvSpPr>
        <p:spPr>
          <a:xfrm>
            <a:off x="4779063" y="2256000"/>
            <a:ext cx="13701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Begüm Dökmetaş</a:t>
            </a:r>
            <a:endParaRPr b="1"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QA Engineer</a:t>
            </a:r>
            <a:endParaRPr b="1" sz="1000">
              <a:latin typeface="Montserrat"/>
              <a:ea typeface="Montserrat"/>
              <a:cs typeface="Montserrat"/>
              <a:sym typeface="Montserrat"/>
            </a:endParaRPr>
          </a:p>
        </p:txBody>
      </p:sp>
      <p:sp>
        <p:nvSpPr>
          <p:cNvPr id="181" name="Google Shape;181;p45"/>
          <p:cNvSpPr txBox="1"/>
          <p:nvPr/>
        </p:nvSpPr>
        <p:spPr>
          <a:xfrm>
            <a:off x="6415725" y="2256000"/>
            <a:ext cx="13701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Dilan Balaman</a:t>
            </a:r>
            <a:endParaRPr b="1"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QA Engineer</a:t>
            </a:r>
            <a:endParaRPr b="1" sz="1000">
              <a:latin typeface="Montserrat"/>
              <a:ea typeface="Montserrat"/>
              <a:cs typeface="Montserrat"/>
              <a:sym typeface="Montserrat"/>
            </a:endParaRPr>
          </a:p>
        </p:txBody>
      </p:sp>
      <p:sp>
        <p:nvSpPr>
          <p:cNvPr id="182" name="Google Shape;182;p45"/>
          <p:cNvSpPr txBox="1"/>
          <p:nvPr/>
        </p:nvSpPr>
        <p:spPr>
          <a:xfrm>
            <a:off x="2119150" y="4325350"/>
            <a:ext cx="13701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Merve Gamze Bal</a:t>
            </a:r>
            <a:endParaRPr b="1"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QA Engineer</a:t>
            </a:r>
            <a:endParaRPr b="1" sz="1000">
              <a:latin typeface="Montserrat"/>
              <a:ea typeface="Montserrat"/>
              <a:cs typeface="Montserrat"/>
              <a:sym typeface="Montserrat"/>
            </a:endParaRPr>
          </a:p>
        </p:txBody>
      </p:sp>
      <p:sp>
        <p:nvSpPr>
          <p:cNvPr id="183" name="Google Shape;183;p45"/>
          <p:cNvSpPr txBox="1"/>
          <p:nvPr/>
        </p:nvSpPr>
        <p:spPr>
          <a:xfrm>
            <a:off x="3912925" y="4325350"/>
            <a:ext cx="14850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Musa Eren Tanrıöver</a:t>
            </a:r>
            <a:endParaRPr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QA Engineer</a:t>
            </a:r>
            <a:endParaRPr sz="1000">
              <a:latin typeface="Montserrat"/>
              <a:ea typeface="Montserrat"/>
              <a:cs typeface="Montserrat"/>
              <a:sym typeface="Montserrat"/>
            </a:endParaRPr>
          </a:p>
        </p:txBody>
      </p:sp>
      <p:sp>
        <p:nvSpPr>
          <p:cNvPr id="184" name="Google Shape;184;p45"/>
          <p:cNvSpPr txBox="1"/>
          <p:nvPr/>
        </p:nvSpPr>
        <p:spPr>
          <a:xfrm>
            <a:off x="5791150" y="4325300"/>
            <a:ext cx="1288500" cy="4926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ru" sz="1000">
                <a:latin typeface="Montserrat"/>
                <a:ea typeface="Montserrat"/>
                <a:cs typeface="Montserrat"/>
                <a:sym typeface="Montserrat"/>
              </a:rPr>
              <a:t>Nuray Elmas</a:t>
            </a:r>
            <a:endParaRPr sz="1000">
              <a:latin typeface="Montserrat"/>
              <a:ea typeface="Montserrat"/>
              <a:cs typeface="Montserrat"/>
              <a:sym typeface="Montserrat"/>
            </a:endParaRPr>
          </a:p>
          <a:p>
            <a:pPr indent="0" lvl="0" marL="0" rtl="0" algn="ctr">
              <a:spcBef>
                <a:spcPts val="0"/>
              </a:spcBef>
              <a:spcAft>
                <a:spcPts val="0"/>
              </a:spcAft>
              <a:buNone/>
            </a:pPr>
            <a:r>
              <a:rPr b="1" lang="ru" sz="1000">
                <a:latin typeface="Montserrat"/>
                <a:ea typeface="Montserrat"/>
                <a:cs typeface="Montserrat"/>
                <a:sym typeface="Montserrat"/>
              </a:rPr>
              <a:t>QA Engineer</a:t>
            </a:r>
            <a:endParaRPr b="1" sz="1000">
              <a:latin typeface="Montserrat"/>
              <a:ea typeface="Montserrat"/>
              <a:cs typeface="Montserrat"/>
              <a:sym typeface="Montserrat"/>
            </a:endParaRPr>
          </a:p>
        </p:txBody>
      </p:sp>
      <p:sp>
        <p:nvSpPr>
          <p:cNvPr id="185" name="Google Shape;185;p45"/>
          <p:cNvSpPr txBox="1"/>
          <p:nvPr/>
        </p:nvSpPr>
        <p:spPr>
          <a:xfrm>
            <a:off x="2179363" y="127238"/>
            <a:ext cx="4876800" cy="5694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sz="2500">
                <a:solidFill>
                  <a:schemeClr val="lt2"/>
                </a:solidFill>
                <a:highlight>
                  <a:schemeClr val="dk1"/>
                </a:highlight>
                <a:latin typeface="Montserrat"/>
                <a:ea typeface="Montserrat"/>
                <a:cs typeface="Montserrat"/>
                <a:sym typeface="Montserrat"/>
              </a:rPr>
              <a:t>BUGBUSTERS EKİBİ</a:t>
            </a:r>
            <a:endParaRPr b="1" sz="2500">
              <a:solidFill>
                <a:schemeClr val="lt2"/>
              </a:solidFill>
              <a:highlight>
                <a:schemeClr val="dk1"/>
              </a:highlight>
              <a:latin typeface="Montserrat"/>
              <a:ea typeface="Montserrat"/>
              <a:cs typeface="Montserrat"/>
              <a:sym typeface="Montserrat"/>
            </a:endParaRPr>
          </a:p>
        </p:txBody>
      </p:sp>
      <p:pic>
        <p:nvPicPr>
          <p:cNvPr id="186" name="Google Shape;186;p45"/>
          <p:cNvPicPr preferRelativeResize="0"/>
          <p:nvPr/>
        </p:nvPicPr>
        <p:blipFill rotWithShape="1">
          <a:blip r:embed="rId3">
            <a:alphaModFix/>
          </a:blip>
          <a:srcRect b="3128" l="0" r="0" t="0"/>
          <a:stretch/>
        </p:blipFill>
        <p:spPr>
          <a:xfrm>
            <a:off x="1358163" y="897098"/>
            <a:ext cx="1402801" cy="1358902"/>
          </a:xfrm>
          <a:prstGeom prst="rect">
            <a:avLst/>
          </a:prstGeom>
          <a:noFill/>
          <a:ln>
            <a:noFill/>
          </a:ln>
        </p:spPr>
      </p:pic>
      <p:pic>
        <p:nvPicPr>
          <p:cNvPr id="187" name="Google Shape;187;p45"/>
          <p:cNvPicPr preferRelativeResize="0"/>
          <p:nvPr/>
        </p:nvPicPr>
        <p:blipFill rotWithShape="1">
          <a:blip r:embed="rId4">
            <a:alphaModFix/>
          </a:blip>
          <a:srcRect b="16005" l="0" r="0" t="16147"/>
          <a:stretch/>
        </p:blipFill>
        <p:spPr>
          <a:xfrm>
            <a:off x="4779063" y="899537"/>
            <a:ext cx="1370099" cy="1388600"/>
          </a:xfrm>
          <a:prstGeom prst="rect">
            <a:avLst/>
          </a:prstGeom>
          <a:noFill/>
          <a:ln>
            <a:noFill/>
          </a:ln>
        </p:spPr>
      </p:pic>
      <p:pic>
        <p:nvPicPr>
          <p:cNvPr id="188" name="Google Shape;188;p45"/>
          <p:cNvPicPr preferRelativeResize="0"/>
          <p:nvPr/>
        </p:nvPicPr>
        <p:blipFill rotWithShape="1">
          <a:blip r:embed="rId5">
            <a:alphaModFix amt="94000"/>
          </a:blip>
          <a:srcRect b="0" l="0" r="8558" t="0"/>
          <a:stretch/>
        </p:blipFill>
        <p:spPr>
          <a:xfrm>
            <a:off x="5791138" y="2936700"/>
            <a:ext cx="1288556" cy="1409251"/>
          </a:xfrm>
          <a:prstGeom prst="rect">
            <a:avLst/>
          </a:prstGeom>
          <a:noFill/>
          <a:ln>
            <a:noFill/>
          </a:ln>
        </p:spPr>
      </p:pic>
      <p:pic>
        <p:nvPicPr>
          <p:cNvPr id="189" name="Google Shape;189;p45"/>
          <p:cNvPicPr preferRelativeResize="0"/>
          <p:nvPr/>
        </p:nvPicPr>
        <p:blipFill rotWithShape="1">
          <a:blip r:embed="rId6">
            <a:alphaModFix/>
          </a:blip>
          <a:srcRect b="29442" l="0" r="2685" t="6455"/>
          <a:stretch/>
        </p:blipFill>
        <p:spPr>
          <a:xfrm>
            <a:off x="3027525" y="897100"/>
            <a:ext cx="1485000" cy="1363750"/>
          </a:xfrm>
          <a:prstGeom prst="rect">
            <a:avLst/>
          </a:prstGeom>
          <a:noFill/>
          <a:ln>
            <a:noFill/>
          </a:ln>
        </p:spPr>
      </p:pic>
      <p:pic>
        <p:nvPicPr>
          <p:cNvPr id="190" name="Google Shape;190;p45"/>
          <p:cNvPicPr preferRelativeResize="0"/>
          <p:nvPr/>
        </p:nvPicPr>
        <p:blipFill rotWithShape="1">
          <a:blip r:embed="rId7">
            <a:alphaModFix/>
          </a:blip>
          <a:srcRect b="30781" l="25190" r="20378" t="7865"/>
          <a:stretch/>
        </p:blipFill>
        <p:spPr>
          <a:xfrm>
            <a:off x="2119138" y="2936705"/>
            <a:ext cx="1370101" cy="1409245"/>
          </a:xfrm>
          <a:prstGeom prst="rect">
            <a:avLst/>
          </a:prstGeom>
          <a:noFill/>
          <a:ln>
            <a:noFill/>
          </a:ln>
        </p:spPr>
      </p:pic>
      <p:pic>
        <p:nvPicPr>
          <p:cNvPr id="191" name="Google Shape;191;p45"/>
          <p:cNvPicPr preferRelativeResize="0"/>
          <p:nvPr/>
        </p:nvPicPr>
        <p:blipFill rotWithShape="1">
          <a:blip r:embed="rId8">
            <a:alphaModFix/>
          </a:blip>
          <a:srcRect b="12407" l="13325" r="19375" t="25925"/>
          <a:stretch/>
        </p:blipFill>
        <p:spPr>
          <a:xfrm>
            <a:off x="3882475" y="2936700"/>
            <a:ext cx="1515450" cy="1409251"/>
          </a:xfrm>
          <a:prstGeom prst="rect">
            <a:avLst/>
          </a:prstGeom>
          <a:noFill/>
          <a:ln>
            <a:noFill/>
          </a:ln>
        </p:spPr>
      </p:pic>
      <p:pic>
        <p:nvPicPr>
          <p:cNvPr id="192" name="Google Shape;192;p45"/>
          <p:cNvPicPr preferRelativeResize="0"/>
          <p:nvPr/>
        </p:nvPicPr>
        <p:blipFill rotWithShape="1">
          <a:blip r:embed="rId9">
            <a:alphaModFix/>
          </a:blip>
          <a:srcRect b="27929" l="0" r="0" t="14210"/>
          <a:stretch/>
        </p:blipFill>
        <p:spPr>
          <a:xfrm>
            <a:off x="6415725" y="897100"/>
            <a:ext cx="1370099" cy="1381373"/>
          </a:xfrm>
          <a:prstGeom prst="rect">
            <a:avLst/>
          </a:prstGeom>
          <a:noFill/>
          <a:ln>
            <a:noFill/>
          </a:ln>
        </p:spPr>
      </p:pic>
      <p:pic>
        <p:nvPicPr>
          <p:cNvPr id="193" name="Google Shape;193;p45"/>
          <p:cNvPicPr preferRelativeResize="0"/>
          <p:nvPr/>
        </p:nvPicPr>
        <p:blipFill>
          <a:blip r:embed="rId10">
            <a:alphaModFix/>
          </a:blip>
          <a:stretch>
            <a:fillRect/>
          </a:stretch>
        </p:blipFill>
        <p:spPr>
          <a:xfrm>
            <a:off x="8619495" y="0"/>
            <a:ext cx="524506" cy="5245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6"/>
          <p:cNvSpPr txBox="1"/>
          <p:nvPr/>
        </p:nvSpPr>
        <p:spPr>
          <a:xfrm>
            <a:off x="655700" y="524525"/>
            <a:ext cx="1371300" cy="569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500">
                <a:solidFill>
                  <a:srgbClr val="FEFFFF"/>
                </a:solidFill>
                <a:highlight>
                  <a:srgbClr val="222222"/>
                </a:highlight>
                <a:latin typeface="Montserrat"/>
                <a:ea typeface="Montserrat"/>
                <a:cs typeface="Montserrat"/>
                <a:sym typeface="Montserrat"/>
              </a:rPr>
              <a:t>SÜREÇ</a:t>
            </a:r>
            <a:endParaRPr b="1" sz="2500">
              <a:solidFill>
                <a:srgbClr val="FEFFFF"/>
              </a:solidFill>
              <a:highlight>
                <a:srgbClr val="222222"/>
              </a:highlight>
              <a:latin typeface="Montserrat"/>
              <a:ea typeface="Montserrat"/>
              <a:cs typeface="Montserrat"/>
              <a:sym typeface="Montserrat"/>
            </a:endParaRPr>
          </a:p>
        </p:txBody>
      </p:sp>
      <p:sp>
        <p:nvSpPr>
          <p:cNvPr id="199" name="Google Shape;199;p46"/>
          <p:cNvSpPr txBox="1"/>
          <p:nvPr/>
        </p:nvSpPr>
        <p:spPr>
          <a:xfrm>
            <a:off x="559800" y="1056125"/>
            <a:ext cx="8100000" cy="39660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ru" sz="1200">
                <a:latin typeface="Montserrat Light"/>
                <a:ea typeface="Montserrat Light"/>
                <a:cs typeface="Montserrat Light"/>
                <a:sym typeface="Montserrat Light"/>
              </a:rPr>
              <a:t>Ekibin proje çalışmaları, 12 Haziran tarihinde yapılan kick off toplantısı ile başlamış; Team Lead ve Scrum Master seçilerek ilk aşamada atılacak adımlar ve günlük toplantıların saati kararlaştırılmıştır. </a:t>
            </a:r>
            <a:endParaRPr sz="1200">
              <a:latin typeface="Montserrat Light"/>
              <a:ea typeface="Montserrat Light"/>
              <a:cs typeface="Montserrat Light"/>
              <a:sym typeface="Montserrat Light"/>
            </a:endParaRPr>
          </a:p>
          <a:p>
            <a:pPr indent="0" lvl="0" marL="0" marR="0" rtl="0" algn="just">
              <a:lnSpc>
                <a:spcPct val="100000"/>
              </a:lnSpc>
              <a:spcBef>
                <a:spcPts val="1000"/>
              </a:spcBef>
              <a:spcAft>
                <a:spcPts val="0"/>
              </a:spcAft>
              <a:buNone/>
            </a:pPr>
            <a:r>
              <a:rPr lang="ru" sz="1200">
                <a:latin typeface="Montserrat Light"/>
                <a:ea typeface="Montserrat Light"/>
                <a:cs typeface="Montserrat Light"/>
                <a:sym typeface="Montserrat Light"/>
              </a:rPr>
              <a:t>Team Lead, Test Planı çalışmalarına başlarken, Scrum Master, proje dokümanında yer alan 34 adet gereksinim ve Swagger’da verilen 21 adet API isteğini ekip üyelerine dağıtmak üzere Trello’da iki adet board oluşturmuştur. </a:t>
            </a:r>
            <a:r>
              <a:rPr b="1" lang="ru" sz="1200">
                <a:latin typeface="Montserrat"/>
                <a:ea typeface="Montserrat"/>
                <a:cs typeface="Montserrat"/>
                <a:sym typeface="Montserrat"/>
              </a:rPr>
              <a:t>Görev Dağılımı</a:t>
            </a:r>
            <a:r>
              <a:rPr lang="ru" sz="1200">
                <a:latin typeface="Montserrat Light"/>
                <a:ea typeface="Montserrat Light"/>
                <a:cs typeface="Montserrat Light"/>
                <a:sym typeface="Montserrat Light"/>
              </a:rPr>
              <a:t> isimli boardda her ekip üyesi için bir liste oluşturularak altında üyenin üstlendiği görevler kartlar halinde sıralanmıştır. Bu boardda görevlerini inceleyen ekip üyeleri görevin durumuna göre kartlarını </a:t>
            </a:r>
            <a:r>
              <a:rPr b="1" lang="ru" sz="1200">
                <a:latin typeface="Montserrat"/>
                <a:ea typeface="Montserrat"/>
                <a:cs typeface="Montserrat"/>
                <a:sym typeface="Montserrat"/>
              </a:rPr>
              <a:t>BugBusters Proje </a:t>
            </a:r>
            <a:r>
              <a:rPr lang="ru" sz="1200">
                <a:latin typeface="Montserrat Light"/>
                <a:ea typeface="Montserrat Light"/>
                <a:cs typeface="Montserrat Light"/>
                <a:sym typeface="Montserrat Light"/>
              </a:rPr>
              <a:t>boarduna taşımışlardır.</a:t>
            </a:r>
            <a:endParaRPr sz="1200">
              <a:latin typeface="Montserrat Light"/>
              <a:ea typeface="Montserrat Light"/>
              <a:cs typeface="Montserrat Light"/>
              <a:sym typeface="Montserrat Light"/>
            </a:endParaRPr>
          </a:p>
          <a:p>
            <a:pPr indent="0" lvl="0" marL="0" marR="0" rtl="0" algn="just">
              <a:lnSpc>
                <a:spcPct val="100000"/>
              </a:lnSpc>
              <a:spcBef>
                <a:spcPts val="1000"/>
              </a:spcBef>
              <a:spcAft>
                <a:spcPts val="0"/>
              </a:spcAft>
              <a:buNone/>
            </a:pPr>
            <a:r>
              <a:rPr lang="ru" sz="1200">
                <a:latin typeface="Montserrat Light"/>
                <a:ea typeface="Montserrat Light"/>
                <a:cs typeface="Montserrat Light"/>
                <a:sym typeface="Montserrat Light"/>
              </a:rPr>
              <a:t>Proje Boardunda </a:t>
            </a:r>
            <a:r>
              <a:rPr b="1" lang="ru" sz="1200">
                <a:latin typeface="Montserrat"/>
                <a:ea typeface="Montserrat"/>
                <a:cs typeface="Montserrat"/>
                <a:sym typeface="Montserrat"/>
              </a:rPr>
              <a:t>Backlog,</a:t>
            </a:r>
            <a:r>
              <a:rPr lang="ru" sz="1200">
                <a:latin typeface="Montserrat Light"/>
                <a:ea typeface="Montserrat Light"/>
                <a:cs typeface="Montserrat Light"/>
                <a:sym typeface="Montserrat Light"/>
              </a:rPr>
              <a:t> </a:t>
            </a:r>
            <a:r>
              <a:rPr b="1" lang="ru" sz="1200">
                <a:latin typeface="Montserrat"/>
                <a:ea typeface="Montserrat"/>
                <a:cs typeface="Montserrat"/>
                <a:sym typeface="Montserrat"/>
              </a:rPr>
              <a:t>In Progress</a:t>
            </a:r>
            <a:r>
              <a:rPr lang="ru" sz="1200">
                <a:latin typeface="Montserrat Light"/>
                <a:ea typeface="Montserrat Light"/>
                <a:cs typeface="Montserrat Light"/>
                <a:sym typeface="Montserrat Light"/>
              </a:rPr>
              <a:t>, </a:t>
            </a:r>
            <a:r>
              <a:rPr b="1" lang="ru" sz="1200">
                <a:latin typeface="Montserrat"/>
                <a:ea typeface="Montserrat"/>
                <a:cs typeface="Montserrat"/>
                <a:sym typeface="Montserrat"/>
              </a:rPr>
              <a:t>Done</a:t>
            </a:r>
            <a:r>
              <a:rPr lang="ru" sz="1200">
                <a:latin typeface="Montserrat Light"/>
                <a:ea typeface="Montserrat Light"/>
                <a:cs typeface="Montserrat Light"/>
                <a:sym typeface="Montserrat Light"/>
              </a:rPr>
              <a:t>, </a:t>
            </a:r>
            <a:r>
              <a:rPr b="1" lang="ru" sz="1200">
                <a:latin typeface="Montserrat"/>
                <a:ea typeface="Montserrat"/>
                <a:cs typeface="Montserrat"/>
                <a:sym typeface="Montserrat"/>
              </a:rPr>
              <a:t>API Tests</a:t>
            </a:r>
            <a:r>
              <a:rPr lang="ru" sz="1200">
                <a:latin typeface="Montserrat Light"/>
                <a:ea typeface="Montserrat Light"/>
                <a:cs typeface="Montserrat Light"/>
                <a:sym typeface="Montserrat Light"/>
              </a:rPr>
              <a:t>, </a:t>
            </a:r>
            <a:r>
              <a:rPr b="1" lang="ru" sz="1200">
                <a:latin typeface="Montserrat"/>
                <a:ea typeface="Montserrat"/>
                <a:cs typeface="Montserrat"/>
                <a:sym typeface="Montserrat"/>
              </a:rPr>
              <a:t>API Bugs</a:t>
            </a:r>
            <a:r>
              <a:rPr lang="ru" sz="1200">
                <a:latin typeface="Montserrat Light"/>
                <a:ea typeface="Montserrat Light"/>
                <a:cs typeface="Montserrat Light"/>
                <a:sym typeface="Montserrat Light"/>
              </a:rPr>
              <a:t>, </a:t>
            </a:r>
            <a:r>
              <a:rPr b="1" lang="ru" sz="1200">
                <a:latin typeface="Montserrat"/>
                <a:ea typeface="Montserrat"/>
                <a:cs typeface="Montserrat"/>
                <a:sym typeface="Montserrat"/>
              </a:rPr>
              <a:t>Bug Reports</a:t>
            </a:r>
            <a:r>
              <a:rPr lang="ru" sz="1200">
                <a:latin typeface="Montserrat Light"/>
                <a:ea typeface="Montserrat Light"/>
                <a:cs typeface="Montserrat Light"/>
                <a:sym typeface="Montserrat Light"/>
              </a:rPr>
              <a:t> ve </a:t>
            </a:r>
            <a:r>
              <a:rPr b="1" lang="ru" sz="1200">
                <a:latin typeface="Montserrat"/>
                <a:ea typeface="Montserrat"/>
                <a:cs typeface="Montserrat"/>
                <a:sym typeface="Montserrat"/>
              </a:rPr>
              <a:t>Static Tests </a:t>
            </a:r>
            <a:r>
              <a:rPr lang="ru" sz="1200">
                <a:latin typeface="Montserrat Light"/>
                <a:ea typeface="Montserrat Light"/>
                <a:cs typeface="Montserrat Light"/>
                <a:sym typeface="Montserrat Light"/>
              </a:rPr>
              <a:t>listeleri bulunmaktadır.</a:t>
            </a:r>
            <a:endParaRPr sz="1200">
              <a:latin typeface="Montserrat Light"/>
              <a:ea typeface="Montserrat Light"/>
              <a:cs typeface="Montserrat Light"/>
              <a:sym typeface="Montserrat Light"/>
            </a:endParaRPr>
          </a:p>
          <a:p>
            <a:pPr indent="0" lvl="0" marL="0" marR="0" rtl="0" algn="just">
              <a:lnSpc>
                <a:spcPct val="100000"/>
              </a:lnSpc>
              <a:spcBef>
                <a:spcPts val="1000"/>
              </a:spcBef>
              <a:spcAft>
                <a:spcPts val="0"/>
              </a:spcAft>
              <a:buNone/>
            </a:pPr>
            <a:r>
              <a:rPr lang="ru" sz="1200">
                <a:latin typeface="Montserrat Light"/>
                <a:ea typeface="Montserrat Light"/>
                <a:cs typeface="Montserrat Light"/>
                <a:sym typeface="Montserrat Light"/>
              </a:rPr>
              <a:t>Her gün saat 20.00’da yapılan toplantılarda, ekip üyeleri o gün gerçekleştirdikleri testleri, ertesi gün için planladıkları görevleri ve yaşadıkları sorunları paylaşarak ekip içi bilgi akışı sağlanmıştır.</a:t>
            </a:r>
            <a:endParaRPr sz="1200">
              <a:latin typeface="Montserrat Light"/>
              <a:ea typeface="Montserrat Light"/>
              <a:cs typeface="Montserrat Light"/>
              <a:sym typeface="Montserrat Light"/>
            </a:endParaRPr>
          </a:p>
          <a:p>
            <a:pPr indent="0" lvl="0" marL="0" rtl="0" algn="just">
              <a:spcBef>
                <a:spcPts val="1000"/>
              </a:spcBef>
              <a:spcAft>
                <a:spcPts val="0"/>
              </a:spcAft>
              <a:buNone/>
            </a:pPr>
            <a:r>
              <a:rPr lang="ru" sz="1200">
                <a:latin typeface="Montserrat Light"/>
                <a:ea typeface="Montserrat Light"/>
                <a:cs typeface="Montserrat Light"/>
                <a:sym typeface="Montserrat Light"/>
              </a:rPr>
              <a:t>BugBusters ekibi, proje süresince Slack üzerinden düzenli iletişim kurmuş; karşılaşılan sorunlarda Team Lead ve ekip üyeleriyle iş birliği içinde hareket edilmiştir. Zaman zaman bire bir görüşmelerle, zaman zaman da ekipçe yapılan beyin fırtınalarıyla sorunlara yönelik çözümler geliştirilmiş ve etkili bir ekip çalışması sergilenmiştir.</a:t>
            </a:r>
            <a:endParaRPr sz="1200">
              <a:latin typeface="Montserrat Light"/>
              <a:ea typeface="Montserrat Light"/>
              <a:cs typeface="Montserrat Light"/>
              <a:sym typeface="Montserrat Light"/>
            </a:endParaRPr>
          </a:p>
          <a:p>
            <a:pPr indent="0" lvl="0" marL="0" rtl="0" algn="just">
              <a:spcBef>
                <a:spcPts val="1000"/>
              </a:spcBef>
              <a:spcAft>
                <a:spcPts val="1000"/>
              </a:spcAft>
              <a:buNone/>
            </a:pPr>
            <a:r>
              <a:rPr lang="ru" sz="1200">
                <a:latin typeface="Montserrat Light"/>
                <a:ea typeface="Montserrat Light"/>
                <a:cs typeface="Montserrat Light"/>
                <a:sym typeface="Montserrat Light"/>
              </a:rPr>
              <a:t>Proje sürecinde karşılaşılan en büyük zorluk, görev dağılımı yapıldıktan ve çalışmalar başladıktan sonra ekipten ayrılan üyelerin oluşturduğu iş yükü dengesizliğidir.</a:t>
            </a:r>
            <a:endParaRPr sz="1200">
              <a:latin typeface="Montserrat Light"/>
              <a:ea typeface="Montserrat Light"/>
              <a:cs typeface="Montserrat Light"/>
              <a:sym typeface="Montserrat Light"/>
            </a:endParaRPr>
          </a:p>
        </p:txBody>
      </p:sp>
      <p:pic>
        <p:nvPicPr>
          <p:cNvPr id="200" name="Google Shape;200;p46"/>
          <p:cNvPicPr preferRelativeResize="0"/>
          <p:nvPr/>
        </p:nvPicPr>
        <p:blipFill>
          <a:blip r:embed="rId3">
            <a:alphaModFix/>
          </a:blip>
          <a:stretch>
            <a:fillRect/>
          </a:stretch>
        </p:blipFill>
        <p:spPr>
          <a:xfrm>
            <a:off x="8619495" y="0"/>
            <a:ext cx="524506" cy="524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7"/>
          <p:cNvSpPr txBox="1"/>
          <p:nvPr/>
        </p:nvSpPr>
        <p:spPr>
          <a:xfrm>
            <a:off x="654775" y="524525"/>
            <a:ext cx="3049500" cy="5694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ru" sz="2500">
                <a:solidFill>
                  <a:srgbClr val="FEFFFF"/>
                </a:solidFill>
                <a:highlight>
                  <a:srgbClr val="222222"/>
                </a:highlight>
                <a:latin typeface="Montserrat"/>
                <a:ea typeface="Montserrat"/>
                <a:cs typeface="Montserrat"/>
                <a:sym typeface="Montserrat"/>
              </a:rPr>
              <a:t>GÖREV DAĞILIMI</a:t>
            </a:r>
            <a:endParaRPr b="1" sz="2500">
              <a:solidFill>
                <a:srgbClr val="FEFFFF"/>
              </a:solidFill>
              <a:highlight>
                <a:srgbClr val="222222"/>
              </a:highlight>
              <a:latin typeface="Montserrat"/>
              <a:ea typeface="Montserrat"/>
              <a:cs typeface="Montserrat"/>
              <a:sym typeface="Montserrat"/>
            </a:endParaRPr>
          </a:p>
        </p:txBody>
      </p:sp>
      <p:sp>
        <p:nvSpPr>
          <p:cNvPr id="206" name="Google Shape;206;p47"/>
          <p:cNvSpPr txBox="1"/>
          <p:nvPr/>
        </p:nvSpPr>
        <p:spPr>
          <a:xfrm>
            <a:off x="571600" y="4722000"/>
            <a:ext cx="2081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ru" sz="800">
                <a:solidFill>
                  <a:srgbClr val="FF9900"/>
                </a:solidFill>
                <a:latin typeface="Montserrat"/>
                <a:ea typeface="Montserrat"/>
                <a:cs typeface="Montserrat"/>
                <a:sym typeface="Montserrat"/>
              </a:rPr>
              <a:t>*Ayrılan üyelerden aktarılan görevler</a:t>
            </a:r>
            <a:endParaRPr i="1" sz="800">
              <a:solidFill>
                <a:srgbClr val="FF9900"/>
              </a:solidFill>
              <a:latin typeface="Montserrat"/>
              <a:ea typeface="Montserrat"/>
              <a:cs typeface="Montserrat"/>
              <a:sym typeface="Montserrat"/>
            </a:endParaRPr>
          </a:p>
        </p:txBody>
      </p:sp>
      <p:graphicFrame>
        <p:nvGraphicFramePr>
          <p:cNvPr id="207" name="Google Shape;207;p47"/>
          <p:cNvGraphicFramePr/>
          <p:nvPr/>
        </p:nvGraphicFramePr>
        <p:xfrm>
          <a:off x="654775" y="1121400"/>
          <a:ext cx="3000000" cy="3000000"/>
        </p:xfrm>
        <a:graphic>
          <a:graphicData uri="http://schemas.openxmlformats.org/drawingml/2006/table">
            <a:tbl>
              <a:tblPr>
                <a:noFill/>
                <a:tableStyleId>{94D644AA-3AA7-42EA-8F9F-D0BA16CE770D}</a:tableStyleId>
              </a:tblPr>
              <a:tblGrid>
                <a:gridCol w="352300"/>
                <a:gridCol w="1058125"/>
                <a:gridCol w="1208175"/>
                <a:gridCol w="2168725"/>
              </a:tblGrid>
              <a:tr h="240525">
                <a:tc>
                  <a:txBody>
                    <a:bodyPr/>
                    <a:lstStyle/>
                    <a:p>
                      <a:pPr indent="0" lvl="0" marL="0" rtl="0" algn="ctr">
                        <a:lnSpc>
                          <a:spcPct val="115000"/>
                        </a:lnSpc>
                        <a:spcBef>
                          <a:spcPts val="0"/>
                        </a:spcBef>
                        <a:spcAft>
                          <a:spcPts val="0"/>
                        </a:spcAft>
                        <a:buNone/>
                      </a:pPr>
                      <a:r>
                        <a:rPr b="1" lang="ru" sz="750">
                          <a:solidFill>
                            <a:srgbClr val="EAB013"/>
                          </a:solidFill>
                          <a:latin typeface="Montserrat"/>
                          <a:ea typeface="Montserrat"/>
                          <a:cs typeface="Montserrat"/>
                          <a:sym typeface="Montserrat"/>
                        </a:rPr>
                        <a:t>#</a:t>
                      </a:r>
                      <a:endParaRPr b="1" sz="75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750">
                          <a:solidFill>
                            <a:srgbClr val="EAB013"/>
                          </a:solidFill>
                          <a:latin typeface="Montserrat"/>
                          <a:ea typeface="Montserrat"/>
                          <a:cs typeface="Montserrat"/>
                          <a:sym typeface="Montserrat"/>
                        </a:rPr>
                        <a:t>Ekip Üyesi</a:t>
                      </a:r>
                      <a:endParaRPr b="1" sz="75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750">
                          <a:solidFill>
                            <a:srgbClr val="EAB013"/>
                          </a:solidFill>
                          <a:latin typeface="Montserrat"/>
                          <a:ea typeface="Montserrat"/>
                          <a:cs typeface="Montserrat"/>
                          <a:sym typeface="Montserrat"/>
                        </a:rPr>
                        <a:t>Gereksinim ID</a:t>
                      </a:r>
                      <a:endParaRPr b="1" sz="75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750">
                          <a:solidFill>
                            <a:srgbClr val="EAB013"/>
                          </a:solidFill>
                          <a:latin typeface="Montserrat"/>
                          <a:ea typeface="Montserrat"/>
                          <a:cs typeface="Montserrat"/>
                          <a:sym typeface="Montserrat"/>
                        </a:rPr>
                        <a:t>API İstekleri</a:t>
                      </a:r>
                      <a:endParaRPr b="1" sz="75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1</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Dilan Balaman</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1-2-3-4-5</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18, 25</a:t>
                      </a:r>
                      <a:endParaRPr sz="650">
                        <a:solidFill>
                          <a:srgbClr val="FF9900"/>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POST /users/register</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GET /users/verify/{verificationToken}</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4045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2</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Begüm Dökmetaş</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5.1-5.2-6-6.1-6.2</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16, 26 (1/2)</a:t>
                      </a:r>
                      <a:endParaRPr sz="650">
                        <a:solidFill>
                          <a:srgbClr val="FF9900"/>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POST /users/verify</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POST /users/login</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DELETE /diary/exercises/{exercisesId}</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3</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Gamze Merve Bal</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7-8-9-10-10.1</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17</a:t>
                      </a:r>
                      <a:endParaRPr sz="650">
                        <a:solidFill>
                          <a:srgbClr val="FF9900"/>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POST /users/changePassword</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PATCH /users/changePassword/{verificationToken}</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89507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4</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Handan Çileli</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11-12-13-14</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POST /users/logout</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GET /users/current</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DELETE /diary/products/{productId}</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POST /diary/exercises</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PATCH /users/avatar</a:t>
                      </a:r>
                      <a:endParaRPr sz="650">
                        <a:solidFill>
                          <a:srgbClr val="FF9900"/>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GET /exercises</a:t>
                      </a:r>
                      <a:endParaRPr sz="650">
                        <a:solidFill>
                          <a:srgbClr val="FF9900"/>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GET /exercises/types</a:t>
                      </a:r>
                      <a:endParaRPr sz="650">
                        <a:solidFill>
                          <a:srgbClr val="FF9900"/>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GET /profileSettings Logs user into the system</a:t>
                      </a:r>
                      <a:endParaRPr sz="650">
                        <a:solidFill>
                          <a:srgbClr val="FF9900"/>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5</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Mert Dörtkol</a:t>
                      </a:r>
                      <a:endParaRPr sz="650">
                        <a:solidFill>
                          <a:srgbClr val="999999"/>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15-16-17-18</a:t>
                      </a:r>
                      <a:endParaRPr sz="650">
                        <a:solidFill>
                          <a:srgbClr val="999999"/>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PATCH /users/avatar</a:t>
                      </a:r>
                      <a:endParaRPr sz="650">
                        <a:solidFill>
                          <a:srgbClr val="999999"/>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GET /profileSettings</a:t>
                      </a:r>
                      <a:endParaRPr sz="650">
                        <a:solidFill>
                          <a:srgbClr val="999999"/>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6</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Nuray Elmas</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21-22-23-24</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15, 26(2/2)</a:t>
                      </a:r>
                      <a:endParaRPr sz="650">
                        <a:solidFill>
                          <a:srgbClr val="FF9900"/>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PUT /profileSettings</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POST /profileSettings</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7</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Murat Faruk Demirer</a:t>
                      </a:r>
                      <a:endParaRPr sz="650">
                        <a:solidFill>
                          <a:srgbClr val="999999"/>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25-26-27-28</a:t>
                      </a:r>
                      <a:endParaRPr sz="650">
                        <a:solidFill>
                          <a:srgbClr val="999999"/>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GET /exercises</a:t>
                      </a:r>
                      <a:endParaRPr sz="650">
                        <a:solidFill>
                          <a:srgbClr val="999999"/>
                        </a:solidFill>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999999"/>
                          </a:solidFill>
                          <a:latin typeface="Montserrat"/>
                          <a:ea typeface="Montserrat"/>
                          <a:cs typeface="Montserrat"/>
                          <a:sym typeface="Montserrat"/>
                        </a:rPr>
                        <a:t>GET /exercises/types</a:t>
                      </a:r>
                      <a:endParaRPr sz="650">
                        <a:solidFill>
                          <a:srgbClr val="999999"/>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8</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Musa Eren Tanrıöver</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29-30-31-32</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GET /products</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GET /products/category</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r h="282225">
                <a:tc>
                  <a:txBody>
                    <a:bodyPr/>
                    <a:lstStyle/>
                    <a:p>
                      <a:pPr indent="0" lvl="0" marL="0" rtl="0" algn="ctr">
                        <a:lnSpc>
                          <a:spcPct val="115000"/>
                        </a:lnSpc>
                        <a:spcBef>
                          <a:spcPts val="0"/>
                        </a:spcBef>
                        <a:spcAft>
                          <a:spcPts val="0"/>
                        </a:spcAft>
                        <a:buNone/>
                      </a:pPr>
                      <a:r>
                        <a:rPr b="1" lang="ru" sz="650">
                          <a:latin typeface="Montserrat"/>
                          <a:ea typeface="Montserrat"/>
                          <a:cs typeface="Montserrat"/>
                          <a:sym typeface="Montserrat"/>
                        </a:rPr>
                        <a:t>9</a:t>
                      </a:r>
                      <a:endParaRPr b="1"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Damla Patterson</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19-20-33-34</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solidFill>
                            <a:srgbClr val="FF9900"/>
                          </a:solidFill>
                          <a:latin typeface="Montserrat"/>
                          <a:ea typeface="Montserrat"/>
                          <a:cs typeface="Montserrat"/>
                          <a:sym typeface="Montserrat"/>
                        </a:rPr>
                        <a:t>27, 28</a:t>
                      </a:r>
                      <a:endParaRPr sz="650">
                        <a:solidFill>
                          <a:srgbClr val="FF9900"/>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c>
                  <a:txBody>
                    <a:bodyPr/>
                    <a:lstStyle/>
                    <a:p>
                      <a:pPr indent="0" lvl="0" marL="0" rtl="0" algn="l">
                        <a:lnSpc>
                          <a:spcPct val="115000"/>
                        </a:lnSpc>
                        <a:spcBef>
                          <a:spcPts val="0"/>
                        </a:spcBef>
                        <a:spcAft>
                          <a:spcPts val="0"/>
                        </a:spcAft>
                        <a:buNone/>
                      </a:pPr>
                      <a:r>
                        <a:rPr lang="ru" sz="650">
                          <a:latin typeface="Montserrat"/>
                          <a:ea typeface="Montserrat"/>
                          <a:cs typeface="Montserrat"/>
                          <a:sym typeface="Montserrat"/>
                        </a:rPr>
                        <a:t>GET /diary</a:t>
                      </a:r>
                      <a:endParaRPr sz="650">
                        <a:latin typeface="Montserrat"/>
                        <a:ea typeface="Montserrat"/>
                        <a:cs typeface="Montserrat"/>
                        <a:sym typeface="Montserrat"/>
                      </a:endParaRPr>
                    </a:p>
                    <a:p>
                      <a:pPr indent="0" lvl="0" marL="0" rtl="0" algn="l">
                        <a:lnSpc>
                          <a:spcPct val="115000"/>
                        </a:lnSpc>
                        <a:spcBef>
                          <a:spcPts val="0"/>
                        </a:spcBef>
                        <a:spcAft>
                          <a:spcPts val="0"/>
                        </a:spcAft>
                        <a:buNone/>
                      </a:pPr>
                      <a:r>
                        <a:rPr lang="ru" sz="650">
                          <a:latin typeface="Montserrat"/>
                          <a:ea typeface="Montserrat"/>
                          <a:cs typeface="Montserrat"/>
                          <a:sym typeface="Montserrat"/>
                        </a:rPr>
                        <a:t>POST /diary/products</a:t>
                      </a:r>
                      <a:endParaRPr sz="65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2F2F2"/>
                    </a:solidFill>
                  </a:tcPr>
                </a:tc>
              </a:tr>
            </a:tbl>
          </a:graphicData>
        </a:graphic>
      </p:graphicFrame>
      <p:pic>
        <p:nvPicPr>
          <p:cNvPr id="208" name="Google Shape;208;p47"/>
          <p:cNvPicPr preferRelativeResize="0"/>
          <p:nvPr/>
        </p:nvPicPr>
        <p:blipFill>
          <a:blip r:embed="rId3">
            <a:alphaModFix/>
          </a:blip>
          <a:stretch>
            <a:fillRect/>
          </a:stretch>
        </p:blipFill>
        <p:spPr>
          <a:xfrm>
            <a:off x="8619495" y="0"/>
            <a:ext cx="524506" cy="5245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8"/>
          <p:cNvSpPr txBox="1"/>
          <p:nvPr/>
        </p:nvSpPr>
        <p:spPr>
          <a:xfrm>
            <a:off x="660588" y="524525"/>
            <a:ext cx="4943700" cy="5694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500">
                <a:solidFill>
                  <a:schemeClr val="dk2"/>
                </a:solidFill>
                <a:highlight>
                  <a:schemeClr val="dk1"/>
                </a:highlight>
                <a:latin typeface="Montserrat"/>
                <a:ea typeface="Montserrat"/>
                <a:cs typeface="Montserrat"/>
                <a:sym typeface="Montserrat"/>
              </a:rPr>
              <a:t>PROJE DOKÜMANTASYONU</a:t>
            </a:r>
            <a:endParaRPr b="1" sz="2500">
              <a:solidFill>
                <a:schemeClr val="dk2"/>
              </a:solidFill>
              <a:highlight>
                <a:schemeClr val="dk1"/>
              </a:highlight>
              <a:latin typeface="Montserrat"/>
              <a:ea typeface="Montserrat"/>
              <a:cs typeface="Montserrat"/>
              <a:sym typeface="Montserrat"/>
            </a:endParaRPr>
          </a:p>
        </p:txBody>
      </p:sp>
      <p:sp>
        <p:nvSpPr>
          <p:cNvPr id="214" name="Google Shape;214;p48"/>
          <p:cNvSpPr txBox="1"/>
          <p:nvPr/>
        </p:nvSpPr>
        <p:spPr>
          <a:xfrm>
            <a:off x="660600" y="1224400"/>
            <a:ext cx="77229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ru" sz="1200">
                <a:latin typeface="Montserrat Light"/>
                <a:ea typeface="Montserrat Light"/>
                <a:cs typeface="Montserrat Light"/>
                <a:sym typeface="Montserrat Light"/>
              </a:rPr>
              <a:t>Proje süresince elde edilen verileri kaydetmek amacıyla Trello boarduna ek olarak aşağıdaki dokümanlar hazırlanmıştır:</a:t>
            </a:r>
            <a:endParaRPr sz="1200">
              <a:latin typeface="Montserrat Light"/>
              <a:ea typeface="Montserrat Light"/>
              <a:cs typeface="Montserrat Light"/>
              <a:sym typeface="Montserrat Light"/>
            </a:endParaRPr>
          </a:p>
          <a:p>
            <a:pPr indent="-304800" lvl="0" marL="457200" rtl="0" algn="just">
              <a:spcBef>
                <a:spcPts val="1000"/>
              </a:spcBef>
              <a:spcAft>
                <a:spcPts val="0"/>
              </a:spcAft>
              <a:buSzPts val="1200"/>
              <a:buFont typeface="Montserrat"/>
              <a:buChar char="●"/>
            </a:pPr>
            <a:r>
              <a:rPr b="1" lang="ru" sz="1200">
                <a:latin typeface="Montserrat"/>
                <a:ea typeface="Montserrat"/>
                <a:cs typeface="Montserrat"/>
                <a:sym typeface="Montserrat"/>
              </a:rPr>
              <a:t>Test Planı</a:t>
            </a:r>
            <a:endParaRPr b="1" sz="1200">
              <a:latin typeface="Montserrat"/>
              <a:ea typeface="Montserrat"/>
              <a:cs typeface="Montserrat"/>
              <a:sym typeface="Montserrat"/>
            </a:endParaRPr>
          </a:p>
          <a:p>
            <a:pPr indent="-304800" lvl="0" marL="457200" rtl="0" algn="just">
              <a:spcBef>
                <a:spcPts val="0"/>
              </a:spcBef>
              <a:spcAft>
                <a:spcPts val="0"/>
              </a:spcAft>
              <a:buSzPts val="1200"/>
              <a:buFont typeface="Montserrat"/>
              <a:buChar char="●"/>
            </a:pPr>
            <a:r>
              <a:rPr b="1" lang="ru" sz="1200">
                <a:latin typeface="Montserrat"/>
                <a:ea typeface="Montserrat"/>
                <a:cs typeface="Montserrat"/>
                <a:sym typeface="Montserrat"/>
              </a:rPr>
              <a:t>Test Raporu</a:t>
            </a:r>
            <a:endParaRPr b="1" sz="1200">
              <a:latin typeface="Montserrat"/>
              <a:ea typeface="Montserrat"/>
              <a:cs typeface="Montserrat"/>
              <a:sym typeface="Montserrat"/>
            </a:endParaRPr>
          </a:p>
          <a:p>
            <a:pPr indent="-304800" lvl="0" marL="457200" rtl="0" algn="just">
              <a:spcBef>
                <a:spcPts val="0"/>
              </a:spcBef>
              <a:spcAft>
                <a:spcPts val="0"/>
              </a:spcAft>
              <a:buSzPts val="1200"/>
              <a:buFont typeface="Montserrat"/>
              <a:buChar char="●"/>
            </a:pPr>
            <a:r>
              <a:rPr b="1" lang="ru" sz="1200">
                <a:latin typeface="Montserrat"/>
                <a:ea typeface="Montserrat"/>
                <a:cs typeface="Montserrat"/>
                <a:sym typeface="Montserrat"/>
              </a:rPr>
              <a:t>Bug Raporları Listesi</a:t>
            </a:r>
            <a:endParaRPr b="1" sz="1200">
              <a:latin typeface="Montserrat"/>
              <a:ea typeface="Montserrat"/>
              <a:cs typeface="Montserrat"/>
              <a:sym typeface="Montserrat"/>
            </a:endParaRPr>
          </a:p>
          <a:p>
            <a:pPr indent="0" lvl="0" marL="0" rtl="0" algn="just">
              <a:spcBef>
                <a:spcPts val="1000"/>
              </a:spcBef>
              <a:spcAft>
                <a:spcPts val="0"/>
              </a:spcAft>
              <a:buNone/>
            </a:pPr>
            <a:r>
              <a:rPr lang="ru" sz="1200">
                <a:latin typeface="Montserrat Light"/>
                <a:ea typeface="Montserrat Light"/>
                <a:cs typeface="Montserrat Light"/>
                <a:sym typeface="Montserrat Light"/>
              </a:rPr>
              <a:t>Bug raporları gerekli tüm ayrıntılarıyla Trello proje boardundaki </a:t>
            </a:r>
            <a:r>
              <a:rPr b="1" lang="ru" sz="1200">
                <a:latin typeface="Montserrat"/>
                <a:ea typeface="Montserrat"/>
                <a:cs typeface="Montserrat"/>
                <a:sym typeface="Montserrat"/>
              </a:rPr>
              <a:t>Bug Reports</a:t>
            </a:r>
            <a:r>
              <a:rPr lang="ru" sz="1200">
                <a:latin typeface="Montserrat Light"/>
                <a:ea typeface="Montserrat Light"/>
                <a:cs typeface="Montserrat Light"/>
                <a:sym typeface="Montserrat Light"/>
              </a:rPr>
              <a:t> listesinde kartlar şeklinde yer almaktadır.</a:t>
            </a:r>
            <a:endParaRPr sz="1200">
              <a:latin typeface="Montserrat Light"/>
              <a:ea typeface="Montserrat Light"/>
              <a:cs typeface="Montserrat Light"/>
              <a:sym typeface="Montserrat Light"/>
            </a:endParaRPr>
          </a:p>
          <a:p>
            <a:pPr indent="0" lvl="0" marL="0" rtl="0" algn="just">
              <a:spcBef>
                <a:spcPts val="1000"/>
              </a:spcBef>
              <a:spcAft>
                <a:spcPts val="1000"/>
              </a:spcAft>
              <a:buNone/>
            </a:pPr>
            <a:r>
              <a:rPr lang="ru" sz="1200">
                <a:latin typeface="Montserrat Light"/>
                <a:ea typeface="Montserrat Light"/>
                <a:cs typeface="Montserrat Light"/>
                <a:sym typeface="Montserrat Light"/>
              </a:rPr>
              <a:t>Yapılan testlerin özetine aşağıdaki tabloda yer verilmiştir:</a:t>
            </a:r>
            <a:endParaRPr sz="1200">
              <a:latin typeface="Montserrat Light"/>
              <a:ea typeface="Montserrat Light"/>
              <a:cs typeface="Montserrat Light"/>
              <a:sym typeface="Montserrat Light"/>
            </a:endParaRPr>
          </a:p>
        </p:txBody>
      </p:sp>
      <p:graphicFrame>
        <p:nvGraphicFramePr>
          <p:cNvPr id="215" name="Google Shape;215;p48"/>
          <p:cNvGraphicFramePr/>
          <p:nvPr/>
        </p:nvGraphicFramePr>
        <p:xfrm>
          <a:off x="726575" y="3313550"/>
          <a:ext cx="3000000" cy="3000000"/>
        </p:xfrm>
        <a:graphic>
          <a:graphicData uri="http://schemas.openxmlformats.org/drawingml/2006/table">
            <a:tbl>
              <a:tblPr>
                <a:noFill/>
                <a:tableStyleId>{94D644AA-3AA7-42EA-8F9F-D0BA16CE770D}</a:tableStyleId>
              </a:tblPr>
              <a:tblGrid>
                <a:gridCol w="947225"/>
                <a:gridCol w="947225"/>
                <a:gridCol w="947225"/>
                <a:gridCol w="947225"/>
                <a:gridCol w="947225"/>
              </a:tblGrid>
              <a:tr h="200025">
                <a:tc>
                  <a:txBody>
                    <a:bodyPr/>
                    <a:lstStyle/>
                    <a:p>
                      <a:pPr indent="0" lvl="0" marL="0" rtl="0" algn="l">
                        <a:lnSpc>
                          <a:spcPct val="115000"/>
                        </a:lnSpc>
                        <a:spcBef>
                          <a:spcPts val="0"/>
                        </a:spcBef>
                        <a:spcAft>
                          <a:spcPts val="0"/>
                        </a:spcAft>
                        <a:buNone/>
                      </a:pPr>
                      <a:r>
                        <a:rPr b="1" lang="ru" sz="1000">
                          <a:solidFill>
                            <a:srgbClr val="EAB013"/>
                          </a:solidFill>
                          <a:latin typeface="Montserrat"/>
                          <a:ea typeface="Montserrat"/>
                          <a:cs typeface="Montserrat"/>
                          <a:sym typeface="Montserrat"/>
                        </a:rPr>
                        <a:t>Item</a:t>
                      </a:r>
                      <a:endParaRPr b="1" sz="1000">
                        <a:solidFill>
                          <a:srgbClr val="EAB013"/>
                        </a:solidFill>
                        <a:latin typeface="Montserrat"/>
                        <a:ea typeface="Montserrat"/>
                        <a:cs typeface="Montserrat"/>
                        <a:sym typeface="Montserrat"/>
                      </a:endParaRPr>
                    </a:p>
                  </a:txBody>
                  <a:tcPr marT="19050" marB="19050" marR="28575" marL="28575" anchor="b">
                    <a:lnL cap="flat" cmpd="sng" w="9525">
                      <a:solidFill>
                        <a:srgbClr val="D35332"/>
                      </a:solidFill>
                      <a:prstDash val="solid"/>
                      <a:round/>
                      <a:headEnd len="sm" w="sm" type="none"/>
                      <a:tailEnd len="sm" w="sm" type="none"/>
                    </a:lnL>
                    <a:lnR cap="flat" cmpd="sng" w="9525">
                      <a:solidFill>
                        <a:srgbClr val="D35332"/>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D35332"/>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1000">
                          <a:solidFill>
                            <a:srgbClr val="EAB013"/>
                          </a:solidFill>
                          <a:latin typeface="Montserrat"/>
                          <a:ea typeface="Montserrat"/>
                          <a:cs typeface="Montserrat"/>
                          <a:sym typeface="Montserrat"/>
                        </a:rPr>
                        <a:t>UI</a:t>
                      </a:r>
                      <a:endParaRPr b="1" sz="1000">
                        <a:solidFill>
                          <a:srgbClr val="EAB013"/>
                        </a:solidFill>
                        <a:latin typeface="Montserrat"/>
                        <a:ea typeface="Montserrat"/>
                        <a:cs typeface="Montserrat"/>
                        <a:sym typeface="Montserrat"/>
                      </a:endParaRPr>
                    </a:p>
                  </a:txBody>
                  <a:tcPr marT="19050" marB="19050" marR="28575" marL="28575" anchor="b">
                    <a:lnL cap="flat" cmpd="sng" w="9525">
                      <a:solidFill>
                        <a:srgbClr val="D35332"/>
                      </a:solidFill>
                      <a:prstDash val="solid"/>
                      <a:round/>
                      <a:headEnd len="sm" w="sm" type="none"/>
                      <a:tailEnd len="sm" w="sm" type="none"/>
                    </a:lnL>
                    <a:lnR cap="flat" cmpd="sng" w="9525">
                      <a:solidFill>
                        <a:srgbClr val="D35332"/>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D35332"/>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1000">
                          <a:solidFill>
                            <a:srgbClr val="EAB013"/>
                          </a:solidFill>
                          <a:latin typeface="Montserrat"/>
                          <a:ea typeface="Montserrat"/>
                          <a:cs typeface="Montserrat"/>
                          <a:sym typeface="Montserrat"/>
                        </a:rPr>
                        <a:t>API</a:t>
                      </a:r>
                      <a:endParaRPr b="1" sz="1000">
                        <a:solidFill>
                          <a:srgbClr val="EAB013"/>
                        </a:solidFill>
                        <a:latin typeface="Montserrat"/>
                        <a:ea typeface="Montserrat"/>
                        <a:cs typeface="Montserrat"/>
                        <a:sym typeface="Montserrat"/>
                      </a:endParaRPr>
                    </a:p>
                  </a:txBody>
                  <a:tcPr marT="19050" marB="19050" marR="28575" marL="28575" anchor="b">
                    <a:lnL cap="flat" cmpd="sng" w="9525">
                      <a:solidFill>
                        <a:srgbClr val="D35332"/>
                      </a:solidFill>
                      <a:prstDash val="solid"/>
                      <a:round/>
                      <a:headEnd len="sm" w="sm" type="none"/>
                      <a:tailEnd len="sm" w="sm" type="none"/>
                    </a:lnL>
                    <a:lnR cap="flat" cmpd="sng" w="9525">
                      <a:solidFill>
                        <a:srgbClr val="D35332"/>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D35332"/>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1000">
                          <a:solidFill>
                            <a:srgbClr val="EAB013"/>
                          </a:solidFill>
                          <a:latin typeface="Montserrat"/>
                          <a:ea typeface="Montserrat"/>
                          <a:cs typeface="Montserrat"/>
                          <a:sym typeface="Montserrat"/>
                        </a:rPr>
                        <a:t>Static</a:t>
                      </a:r>
                      <a:endParaRPr b="1" sz="1000">
                        <a:solidFill>
                          <a:srgbClr val="EAB013"/>
                        </a:solidFill>
                        <a:latin typeface="Montserrat"/>
                        <a:ea typeface="Montserrat"/>
                        <a:cs typeface="Montserrat"/>
                        <a:sym typeface="Montserrat"/>
                      </a:endParaRPr>
                    </a:p>
                  </a:txBody>
                  <a:tcPr marT="19050" marB="19050" marR="28575" marL="28575" anchor="b">
                    <a:lnL cap="flat" cmpd="sng" w="9525">
                      <a:solidFill>
                        <a:srgbClr val="D35332"/>
                      </a:solidFill>
                      <a:prstDash val="solid"/>
                      <a:round/>
                      <a:headEnd len="sm" w="sm" type="none"/>
                      <a:tailEnd len="sm" w="sm" type="none"/>
                    </a:lnL>
                    <a:lnR cap="flat" cmpd="sng" w="9525">
                      <a:solidFill>
                        <a:srgbClr val="D35332"/>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D35332"/>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1000">
                          <a:solidFill>
                            <a:srgbClr val="EAB013"/>
                          </a:solidFill>
                          <a:latin typeface="Montserrat"/>
                          <a:ea typeface="Montserrat"/>
                          <a:cs typeface="Montserrat"/>
                          <a:sym typeface="Montserrat"/>
                        </a:rPr>
                        <a:t>Total</a:t>
                      </a:r>
                      <a:endParaRPr b="1" sz="1000">
                        <a:solidFill>
                          <a:srgbClr val="EAB013"/>
                        </a:solidFill>
                        <a:latin typeface="Montserrat"/>
                        <a:ea typeface="Montserrat"/>
                        <a:cs typeface="Montserrat"/>
                        <a:sym typeface="Montserrat"/>
                      </a:endParaRPr>
                    </a:p>
                  </a:txBody>
                  <a:tcPr marT="19050" marB="19050" marR="28575" marL="28575" anchor="b">
                    <a:lnL cap="flat" cmpd="sng" w="9525">
                      <a:solidFill>
                        <a:srgbClr val="D35332"/>
                      </a:solidFill>
                      <a:prstDash val="solid"/>
                      <a:round/>
                      <a:headEnd len="sm" w="sm" type="none"/>
                      <a:tailEnd len="sm" w="sm" type="none"/>
                    </a:lnL>
                    <a:lnR cap="flat" cmpd="sng" w="9525">
                      <a:solidFill>
                        <a:srgbClr val="D35332"/>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D35332"/>
                      </a:solidFill>
                      <a:prstDash val="solid"/>
                      <a:round/>
                      <a:headEnd len="sm" w="sm" type="none"/>
                      <a:tailEnd len="sm" w="sm" type="none"/>
                    </a:lnB>
                    <a:solidFill>
                      <a:srgbClr val="D35332"/>
                    </a:solidFill>
                  </a:tcPr>
                </a:tc>
              </a:tr>
              <a:tr h="200025">
                <a:tc>
                  <a:txBody>
                    <a:bodyPr/>
                    <a:lstStyle/>
                    <a:p>
                      <a:pPr indent="0" lvl="0" marL="0" rtl="0" algn="l">
                        <a:lnSpc>
                          <a:spcPct val="115000"/>
                        </a:lnSpc>
                        <a:spcBef>
                          <a:spcPts val="0"/>
                        </a:spcBef>
                        <a:spcAft>
                          <a:spcPts val="0"/>
                        </a:spcAft>
                        <a:buNone/>
                      </a:pPr>
                      <a:r>
                        <a:rPr b="1" lang="ru" sz="1000">
                          <a:solidFill>
                            <a:schemeClr val="dk1"/>
                          </a:solidFill>
                          <a:latin typeface="Montserrat"/>
                          <a:ea typeface="Montserrat"/>
                          <a:cs typeface="Montserrat"/>
                          <a:sym typeface="Montserrat"/>
                        </a:rPr>
                        <a:t>Test Cases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351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53</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6</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ru" sz="1000">
                          <a:latin typeface="Montserrat"/>
                          <a:ea typeface="Montserrat"/>
                          <a:cs typeface="Montserrat"/>
                          <a:sym typeface="Montserrat"/>
                        </a:rPr>
                        <a:t>410</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D35332"/>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ru" sz="1000">
                          <a:solidFill>
                            <a:schemeClr val="dk1"/>
                          </a:solidFill>
                          <a:latin typeface="Montserrat"/>
                          <a:ea typeface="Montserrat"/>
                          <a:cs typeface="Montserrat"/>
                          <a:sym typeface="Montserrat"/>
                        </a:rPr>
                        <a:t>Passed Tests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291</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45</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ru" sz="1000">
                          <a:latin typeface="Montserrat"/>
                          <a:ea typeface="Montserrat"/>
                          <a:cs typeface="Montserrat"/>
                          <a:sym typeface="Montserrat"/>
                        </a:rPr>
                        <a:t>336</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ru" sz="1000">
                          <a:solidFill>
                            <a:schemeClr val="dk1"/>
                          </a:solidFill>
                          <a:latin typeface="Montserrat"/>
                          <a:ea typeface="Montserrat"/>
                          <a:cs typeface="Montserrat"/>
                          <a:sym typeface="Montserrat"/>
                        </a:rPr>
                        <a:t>Failed Tests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60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8</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ru" sz="1000">
                          <a:latin typeface="Montserrat"/>
                          <a:ea typeface="Montserrat"/>
                          <a:cs typeface="Montserrat"/>
                          <a:sym typeface="Montserrat"/>
                        </a:rPr>
                        <a:t>68</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b="1" lang="ru" sz="1000">
                          <a:solidFill>
                            <a:schemeClr val="dk1"/>
                          </a:solidFill>
                          <a:latin typeface="Montserrat"/>
                          <a:ea typeface="Montserrat"/>
                          <a:cs typeface="Montserrat"/>
                          <a:sym typeface="Montserrat"/>
                        </a:rPr>
                        <a:t>Bug Reports</a:t>
                      </a:r>
                      <a:endParaRPr b="1" sz="10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60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8</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ru" sz="1000">
                          <a:latin typeface="Montserrat"/>
                          <a:ea typeface="Montserrat"/>
                          <a:cs typeface="Montserrat"/>
                          <a:sym typeface="Montserrat"/>
                        </a:rPr>
                        <a:t>0</a:t>
                      </a:r>
                      <a:endParaRPr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ru" sz="1000">
                          <a:latin typeface="Montserrat"/>
                          <a:ea typeface="Montserrat"/>
                          <a:cs typeface="Montserrat"/>
                          <a:sym typeface="Montserrat"/>
                        </a:rPr>
                        <a:t>68</a:t>
                      </a:r>
                      <a:endParaRPr b="1" sz="10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pic>
        <p:nvPicPr>
          <p:cNvPr id="216" name="Google Shape;216;p48"/>
          <p:cNvPicPr preferRelativeResize="0"/>
          <p:nvPr/>
        </p:nvPicPr>
        <p:blipFill>
          <a:blip r:embed="rId3">
            <a:alphaModFix/>
          </a:blip>
          <a:stretch>
            <a:fillRect/>
          </a:stretch>
        </p:blipFill>
        <p:spPr>
          <a:xfrm>
            <a:off x="8619495" y="0"/>
            <a:ext cx="524506" cy="5245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9"/>
          <p:cNvSpPr txBox="1"/>
          <p:nvPr/>
        </p:nvSpPr>
        <p:spPr>
          <a:xfrm>
            <a:off x="560550" y="1144000"/>
            <a:ext cx="8022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ru" sz="1200">
                <a:latin typeface="Montserrat Light"/>
                <a:ea typeface="Montserrat Light"/>
                <a:cs typeface="Montserrat Light"/>
                <a:sym typeface="Montserrat Light"/>
              </a:rPr>
              <a:t>BugBusters ekibi tarafından önemli olduğu düşünülen birden fazla bug bulunmaktadır.</a:t>
            </a:r>
            <a:endParaRPr sz="1200">
              <a:latin typeface="Montserrat Light"/>
              <a:ea typeface="Montserrat Light"/>
              <a:cs typeface="Montserrat Light"/>
              <a:sym typeface="Montserrat Light"/>
            </a:endParaRPr>
          </a:p>
          <a:p>
            <a:pPr indent="0" lvl="0" marL="0" rtl="0" algn="l">
              <a:spcBef>
                <a:spcPts val="0"/>
              </a:spcBef>
              <a:spcAft>
                <a:spcPts val="0"/>
              </a:spcAft>
              <a:buNone/>
            </a:pPr>
            <a:r>
              <a:t/>
            </a:r>
            <a:endParaRPr sz="1200">
              <a:latin typeface="Montserrat Light"/>
              <a:ea typeface="Montserrat Light"/>
              <a:cs typeface="Montserrat Light"/>
              <a:sym typeface="Montserrat Light"/>
            </a:endParaRPr>
          </a:p>
          <a:p>
            <a:pPr indent="0" lvl="0" marL="0" rtl="0" algn="just">
              <a:spcBef>
                <a:spcPts val="0"/>
              </a:spcBef>
              <a:spcAft>
                <a:spcPts val="0"/>
              </a:spcAft>
              <a:buNone/>
            </a:pPr>
            <a:r>
              <a:rPr lang="ru" sz="1200">
                <a:latin typeface="Montserrat Light"/>
                <a:ea typeface="Montserrat Light"/>
                <a:cs typeface="Montserrat Light"/>
                <a:sym typeface="Montserrat Light"/>
              </a:rPr>
              <a:t>Uygulamanın amacı göz önüne alındığında kalori hesaplarının yanlış yapılmasının en kritik bug olduğu düşünülebilir.</a:t>
            </a:r>
            <a:endParaRPr sz="1200">
              <a:latin typeface="Montserrat Light"/>
              <a:ea typeface="Montserrat Light"/>
              <a:cs typeface="Montserrat Light"/>
              <a:sym typeface="Montserrat Light"/>
            </a:endParaRPr>
          </a:p>
        </p:txBody>
      </p:sp>
      <p:sp>
        <p:nvSpPr>
          <p:cNvPr id="222" name="Google Shape;222;p49"/>
          <p:cNvSpPr txBox="1"/>
          <p:nvPr/>
        </p:nvSpPr>
        <p:spPr>
          <a:xfrm>
            <a:off x="664600" y="524525"/>
            <a:ext cx="2841000" cy="5694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ru" sz="2500">
                <a:solidFill>
                  <a:srgbClr val="FEFFFF"/>
                </a:solidFill>
                <a:highlight>
                  <a:srgbClr val="222222"/>
                </a:highlight>
                <a:latin typeface="Montserrat"/>
                <a:ea typeface="Montserrat"/>
                <a:cs typeface="Montserrat"/>
                <a:sym typeface="Montserrat"/>
              </a:rPr>
              <a:t>KRİTİK BUGLAR</a:t>
            </a:r>
            <a:endParaRPr b="1" sz="2500">
              <a:solidFill>
                <a:srgbClr val="FEFFFF"/>
              </a:solidFill>
              <a:highlight>
                <a:srgbClr val="222222"/>
              </a:highlight>
              <a:latin typeface="Montserrat"/>
              <a:ea typeface="Montserrat"/>
              <a:cs typeface="Montserrat"/>
              <a:sym typeface="Montserrat"/>
            </a:endParaRPr>
          </a:p>
        </p:txBody>
      </p:sp>
      <p:graphicFrame>
        <p:nvGraphicFramePr>
          <p:cNvPr id="223" name="Google Shape;223;p49"/>
          <p:cNvGraphicFramePr/>
          <p:nvPr/>
        </p:nvGraphicFramePr>
        <p:xfrm>
          <a:off x="664588" y="2171950"/>
          <a:ext cx="3000000" cy="3000000"/>
        </p:xfrm>
        <a:graphic>
          <a:graphicData uri="http://schemas.openxmlformats.org/drawingml/2006/table">
            <a:tbl>
              <a:tblPr>
                <a:noFill/>
                <a:tableStyleId>{94D644AA-3AA7-42EA-8F9F-D0BA16CE770D}</a:tableStyleId>
              </a:tblPr>
              <a:tblGrid>
                <a:gridCol w="568175"/>
                <a:gridCol w="4464650"/>
                <a:gridCol w="1686750"/>
                <a:gridCol w="806375"/>
              </a:tblGrid>
              <a:tr h="209550">
                <a:tc>
                  <a:txBody>
                    <a:bodyPr/>
                    <a:lstStyle/>
                    <a:p>
                      <a:pPr indent="0" lvl="0" marL="0" rtl="0" algn="l">
                        <a:lnSpc>
                          <a:spcPct val="115000"/>
                        </a:lnSpc>
                        <a:spcBef>
                          <a:spcPts val="0"/>
                        </a:spcBef>
                        <a:spcAft>
                          <a:spcPts val="0"/>
                        </a:spcAft>
                        <a:buNone/>
                      </a:pPr>
                      <a:r>
                        <a:rPr b="1" lang="ru" sz="800">
                          <a:solidFill>
                            <a:srgbClr val="EAB013"/>
                          </a:solidFill>
                          <a:latin typeface="Montserrat"/>
                          <a:ea typeface="Montserrat"/>
                          <a:cs typeface="Montserrat"/>
                          <a:sym typeface="Montserrat"/>
                        </a:rPr>
                        <a:t>Rapor No</a:t>
                      </a:r>
                      <a:endParaRPr b="1" sz="80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800">
                          <a:solidFill>
                            <a:srgbClr val="EAB013"/>
                          </a:solidFill>
                          <a:latin typeface="Montserrat"/>
                          <a:ea typeface="Montserrat"/>
                          <a:cs typeface="Montserrat"/>
                          <a:sym typeface="Montserrat"/>
                        </a:rPr>
                        <a:t>Açıklama</a:t>
                      </a:r>
                      <a:endParaRPr b="1" sz="80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800">
                          <a:solidFill>
                            <a:srgbClr val="EAB013"/>
                          </a:solidFill>
                          <a:latin typeface="Montserrat"/>
                          <a:ea typeface="Montserrat"/>
                          <a:cs typeface="Montserrat"/>
                          <a:sym typeface="Montserrat"/>
                        </a:rPr>
                        <a:t>İlgili Fonksiyon/Modül</a:t>
                      </a:r>
                      <a:endParaRPr b="1" sz="80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35332"/>
                    </a:solidFill>
                  </a:tcPr>
                </a:tc>
                <a:tc>
                  <a:txBody>
                    <a:bodyPr/>
                    <a:lstStyle/>
                    <a:p>
                      <a:pPr indent="0" lvl="0" marL="0" rtl="0" algn="l">
                        <a:lnSpc>
                          <a:spcPct val="115000"/>
                        </a:lnSpc>
                        <a:spcBef>
                          <a:spcPts val="0"/>
                        </a:spcBef>
                        <a:spcAft>
                          <a:spcPts val="0"/>
                        </a:spcAft>
                        <a:buNone/>
                      </a:pPr>
                      <a:r>
                        <a:rPr b="1" lang="ru" sz="800">
                          <a:solidFill>
                            <a:srgbClr val="EAB013"/>
                          </a:solidFill>
                          <a:latin typeface="Montserrat"/>
                          <a:ea typeface="Montserrat"/>
                          <a:cs typeface="Montserrat"/>
                          <a:sym typeface="Montserrat"/>
                        </a:rPr>
                        <a:t>Hata Türü</a:t>
                      </a:r>
                      <a:endParaRPr b="1" sz="800">
                        <a:solidFill>
                          <a:srgbClr val="EAB013"/>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B7B7B7"/>
                      </a:solidFill>
                      <a:prstDash val="solid"/>
                      <a:round/>
                      <a:headEnd len="sm" w="sm" type="none"/>
                      <a:tailEnd len="sm" w="sm" type="none"/>
                    </a:lnB>
                    <a:solidFill>
                      <a:srgbClr val="D35332"/>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BR2</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Hesap oluşturulduktan sonra confirmation maili gönderilmemesi</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Authentication (Kimlik Doğrulama)</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BR24</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Inactivity sebepli auto logout süresinin ideal olmaması</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Session Management</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UX/Functional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BR30</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Egzersiz aktif pencerede tamamlanıp Add to Diary'ye tıklandığında yanlış kalori hesabı</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Calculation</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BR31</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Egzersiz aktif pencerede tamamlanıp Oynat/Duraklat butonuna basılınca yanlış kalori hesabı</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Calculation</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BR32</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Egzersiz arkaplanda tamamlandığında yanlış kalori hesabı</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Calculation</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BR33</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Egzersiz arkaplanda tamamlandığında Oynat/Duraklat butonuna basıldığında yanlış kalori hesabı</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Calculation</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1764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BR34</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Pencere dışına tıklanınca egzersiz penceresinin ve verinin kaybolması</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UI/Modal Control</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UX/Functional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BR46</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"Name" alanı yalnızca boşluk karakterleri girildiğinde sistem inputu geçerli kabul ediyor.</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Authentication (Kimlik Doğrulama)</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r h="200025">
                <a:tc>
                  <a:txBody>
                    <a:bodyPr/>
                    <a:lstStyle/>
                    <a:p>
                      <a:pPr indent="0" lvl="0" marL="0" rtl="0" algn="l">
                        <a:lnSpc>
                          <a:spcPct val="115000"/>
                        </a:lnSpc>
                        <a:spcBef>
                          <a:spcPts val="0"/>
                        </a:spcBef>
                        <a:spcAft>
                          <a:spcPts val="0"/>
                        </a:spcAft>
                        <a:buNone/>
                      </a:pPr>
                      <a:r>
                        <a:rPr b="1" lang="ru" sz="700">
                          <a:solidFill>
                            <a:schemeClr val="dk1"/>
                          </a:solidFill>
                          <a:latin typeface="Montserrat"/>
                          <a:ea typeface="Montserrat"/>
                          <a:cs typeface="Montserrat"/>
                          <a:sym typeface="Montserrat"/>
                        </a:rPr>
                        <a:t>BR49</a:t>
                      </a:r>
                      <a:endParaRPr b="1" sz="700">
                        <a:solidFill>
                          <a:schemeClr val="dk1"/>
                        </a:solidFill>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EAE6"/>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Weight sütununda gram birimi ("g") gösterilmiyor.</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Products Table</a:t>
                      </a:r>
                      <a:endParaRPr sz="700">
                        <a:latin typeface="Montserrat"/>
                        <a:ea typeface="Montserrat"/>
                        <a:cs typeface="Montserrat"/>
                        <a:sym typeface="Montserrat"/>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lang="ru" sz="700">
                          <a:latin typeface="Montserrat"/>
                          <a:ea typeface="Montserrat"/>
                          <a:cs typeface="Montserrat"/>
                          <a:sym typeface="Montserrat"/>
                        </a:rPr>
                        <a:t>Functional</a:t>
                      </a:r>
                      <a:endParaRPr sz="700">
                        <a:latin typeface="Montserrat"/>
                        <a:ea typeface="Montserrat"/>
                        <a:cs typeface="Montserrat"/>
                        <a:sym typeface="Montserrat"/>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9D9D9"/>
                    </a:solidFill>
                  </a:tcPr>
                </a:tc>
              </a:tr>
            </a:tbl>
          </a:graphicData>
        </a:graphic>
      </p:graphicFrame>
      <p:pic>
        <p:nvPicPr>
          <p:cNvPr id="224" name="Google Shape;224;p49"/>
          <p:cNvPicPr preferRelativeResize="0"/>
          <p:nvPr/>
        </p:nvPicPr>
        <p:blipFill>
          <a:blip r:embed="rId3">
            <a:alphaModFix/>
          </a:blip>
          <a:stretch>
            <a:fillRect/>
          </a:stretch>
        </p:blipFill>
        <p:spPr>
          <a:xfrm>
            <a:off x="8619495" y="0"/>
            <a:ext cx="524506" cy="5245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50"/>
          <p:cNvSpPr txBox="1"/>
          <p:nvPr/>
        </p:nvSpPr>
        <p:spPr>
          <a:xfrm>
            <a:off x="654775" y="524525"/>
            <a:ext cx="4788300" cy="569400"/>
          </a:xfrm>
          <a:prstGeom prst="rect">
            <a:avLst/>
          </a:prstGeom>
          <a:solidFill>
            <a:schemeClr val="dk1"/>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ru" sz="2500">
                <a:solidFill>
                  <a:srgbClr val="FEFFFF"/>
                </a:solidFill>
                <a:highlight>
                  <a:srgbClr val="222222"/>
                </a:highlight>
                <a:latin typeface="Montserrat"/>
                <a:ea typeface="Montserrat"/>
                <a:cs typeface="Montserrat"/>
                <a:sym typeface="Montserrat"/>
              </a:rPr>
              <a:t>TEST TÜRLERİ VE ARAÇLAR</a:t>
            </a:r>
            <a:endParaRPr b="1" sz="2500">
              <a:solidFill>
                <a:srgbClr val="FEFFFF"/>
              </a:solidFill>
              <a:highlight>
                <a:srgbClr val="222222"/>
              </a:highlight>
              <a:latin typeface="Montserrat"/>
              <a:ea typeface="Montserrat"/>
              <a:cs typeface="Montserrat"/>
              <a:sym typeface="Montserrat"/>
            </a:endParaRPr>
          </a:p>
        </p:txBody>
      </p:sp>
      <p:sp>
        <p:nvSpPr>
          <p:cNvPr id="230" name="Google Shape;230;p50"/>
          <p:cNvSpPr txBox="1"/>
          <p:nvPr/>
        </p:nvSpPr>
        <p:spPr>
          <a:xfrm>
            <a:off x="762700" y="2017175"/>
            <a:ext cx="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31" name="Google Shape;231;p50"/>
          <p:cNvSpPr txBox="1"/>
          <p:nvPr/>
        </p:nvSpPr>
        <p:spPr>
          <a:xfrm>
            <a:off x="593925" y="1273450"/>
            <a:ext cx="3365100" cy="2922900"/>
          </a:xfrm>
          <a:prstGeom prst="rect">
            <a:avLst/>
          </a:prstGeom>
          <a:noFill/>
          <a:ln>
            <a:noFill/>
          </a:ln>
        </p:spPr>
        <p:txBody>
          <a:bodyPr anchorCtr="0" anchor="t" bIns="91425" lIns="57150" spcFirstLastPara="1" rIns="91425" wrap="square" tIns="91425">
            <a:spAutoFit/>
          </a:bodyPr>
          <a:lstStyle/>
          <a:p>
            <a:pPr indent="0" lvl="0" marL="0" rtl="0" algn="l">
              <a:lnSpc>
                <a:spcPct val="115000"/>
              </a:lnSpc>
              <a:spcBef>
                <a:spcPts val="0"/>
              </a:spcBef>
              <a:spcAft>
                <a:spcPts val="0"/>
              </a:spcAft>
              <a:buNone/>
            </a:pPr>
            <a:r>
              <a:rPr b="1" lang="ru" sz="2000" u="sng">
                <a:latin typeface="Montserrat"/>
                <a:ea typeface="Montserrat"/>
                <a:cs typeface="Montserrat"/>
                <a:sym typeface="Montserrat"/>
              </a:rPr>
              <a:t>Test Levels</a:t>
            </a:r>
            <a:endParaRPr b="1">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ru" sz="1200">
                <a:latin typeface="Montserrat"/>
                <a:ea typeface="Montserrat"/>
                <a:cs typeface="Montserrat"/>
                <a:sym typeface="Montserrat"/>
              </a:rPr>
              <a:t>System Testing</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0"/>
              </a:spcBef>
              <a:spcAft>
                <a:spcPts val="0"/>
              </a:spcAft>
              <a:buNone/>
            </a:pPr>
            <a:r>
              <a:rPr b="1" lang="ru" sz="2000" u="sng">
                <a:latin typeface="Montserrat"/>
                <a:ea typeface="Montserrat"/>
                <a:cs typeface="Montserrat"/>
                <a:sym typeface="Montserrat"/>
              </a:rPr>
              <a:t>Test Types </a:t>
            </a:r>
            <a:endParaRPr>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API Testing (Postman, Swagger)</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UI Testing</a:t>
            </a:r>
            <a:endParaRPr sz="1200">
              <a:latin typeface="Montserrat"/>
              <a:ea typeface="Montserrat"/>
              <a:cs typeface="Montserrat"/>
              <a:sym typeface="Montserrat"/>
            </a:endParaRPr>
          </a:p>
          <a:p>
            <a:pPr indent="-304800" lvl="0" marL="457200" marR="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Functional / Non-functional Testing</a:t>
            </a:r>
            <a:endParaRPr sz="1200">
              <a:latin typeface="Montserrat"/>
              <a:ea typeface="Montserrat"/>
              <a:cs typeface="Montserrat"/>
              <a:sym typeface="Montserrat"/>
            </a:endParaRPr>
          </a:p>
          <a:p>
            <a:pPr indent="-304800" lvl="0" marL="457200" marR="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Exploratory Testing</a:t>
            </a:r>
            <a:endParaRPr sz="1200">
              <a:latin typeface="Montserrat"/>
              <a:ea typeface="Montserrat"/>
              <a:cs typeface="Montserrat"/>
              <a:sym typeface="Montserrat"/>
            </a:endParaRPr>
          </a:p>
          <a:p>
            <a:pPr indent="-304800" lvl="0" marL="457200" marR="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Static Testing</a:t>
            </a:r>
            <a:endParaRPr sz="1200">
              <a:latin typeface="Montserrat"/>
              <a:ea typeface="Montserrat"/>
              <a:cs typeface="Montserrat"/>
              <a:sym typeface="Montserrat"/>
            </a:endParaRPr>
          </a:p>
          <a:p>
            <a:pPr indent="-304800" lvl="0" marL="457200" marR="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Error Guessing</a:t>
            </a:r>
            <a:endParaRPr sz="1200">
              <a:latin typeface="Montserrat"/>
              <a:ea typeface="Montserrat"/>
              <a:cs typeface="Montserrat"/>
              <a:sym typeface="Montserrat"/>
            </a:endParaRPr>
          </a:p>
        </p:txBody>
      </p:sp>
      <p:pic>
        <p:nvPicPr>
          <p:cNvPr id="232" name="Google Shape;232;p50"/>
          <p:cNvPicPr preferRelativeResize="0"/>
          <p:nvPr/>
        </p:nvPicPr>
        <p:blipFill>
          <a:blip r:embed="rId3">
            <a:alphaModFix/>
          </a:blip>
          <a:stretch>
            <a:fillRect/>
          </a:stretch>
        </p:blipFill>
        <p:spPr>
          <a:xfrm>
            <a:off x="8619495" y="0"/>
            <a:ext cx="524506" cy="524526"/>
          </a:xfrm>
          <a:prstGeom prst="rect">
            <a:avLst/>
          </a:prstGeom>
          <a:noFill/>
          <a:ln>
            <a:noFill/>
          </a:ln>
        </p:spPr>
      </p:pic>
      <p:sp>
        <p:nvSpPr>
          <p:cNvPr id="233" name="Google Shape;233;p50"/>
          <p:cNvSpPr txBox="1"/>
          <p:nvPr/>
        </p:nvSpPr>
        <p:spPr>
          <a:xfrm>
            <a:off x="4051925" y="1273450"/>
            <a:ext cx="47475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ru" sz="2000" u="sng">
                <a:latin typeface="Montserrat"/>
                <a:ea typeface="Montserrat"/>
                <a:cs typeface="Montserrat"/>
                <a:sym typeface="Montserrat"/>
              </a:rPr>
              <a:t>Devices &amp; </a:t>
            </a:r>
            <a:r>
              <a:rPr b="1" lang="ru" sz="2000" u="sng">
                <a:latin typeface="Montserrat"/>
                <a:ea typeface="Montserrat"/>
                <a:cs typeface="Montserrat"/>
                <a:sym typeface="Montserrat"/>
              </a:rPr>
              <a:t>Tools</a:t>
            </a:r>
            <a:endParaRPr sz="20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Windows 11 Version 24H2 (Chrome v127, Opera v110, Edge v 137)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macOS Sequoia Version 15.1.1 (Safari, Chrome v127, Opera v110)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Android 13 (Chrome)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iOS 18 (Safari)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ru" sz="1200">
                <a:latin typeface="Montserrat"/>
                <a:ea typeface="Montserrat"/>
                <a:cs typeface="Montserrat"/>
                <a:sym typeface="Montserrat"/>
              </a:rPr>
              <a:t>Trello, Postman, Swagger, Responsively, JWT</a:t>
            </a:r>
            <a:endParaRPr sz="12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1E8D7"/>
        </a:solidFill>
      </p:bgPr>
    </p:bg>
    <p:spTree>
      <p:nvGrpSpPr>
        <p:cNvPr id="237" name="Shape 237"/>
        <p:cNvGrpSpPr/>
        <p:nvPr/>
      </p:nvGrpSpPr>
      <p:grpSpPr>
        <a:xfrm>
          <a:off x="0" y="0"/>
          <a:ext cx="0" cy="0"/>
          <a:chOff x="0" y="0"/>
          <a:chExt cx="0" cy="0"/>
        </a:xfrm>
      </p:grpSpPr>
      <p:pic>
        <p:nvPicPr>
          <p:cNvPr id="238" name="Google Shape;238;p51"/>
          <p:cNvPicPr preferRelativeResize="0"/>
          <p:nvPr/>
        </p:nvPicPr>
        <p:blipFill>
          <a:blip r:embed="rId3">
            <a:alphaModFix/>
          </a:blip>
          <a:stretch>
            <a:fillRect/>
          </a:stretch>
        </p:blipFill>
        <p:spPr>
          <a:xfrm>
            <a:off x="3684425" y="250750"/>
            <a:ext cx="1775150" cy="1775201"/>
          </a:xfrm>
          <a:prstGeom prst="rect">
            <a:avLst/>
          </a:prstGeom>
          <a:noFill/>
          <a:ln>
            <a:noFill/>
          </a:ln>
        </p:spPr>
      </p:pic>
      <p:sp>
        <p:nvSpPr>
          <p:cNvPr id="239" name="Google Shape;239;p51"/>
          <p:cNvSpPr/>
          <p:nvPr/>
        </p:nvSpPr>
        <p:spPr>
          <a:xfrm>
            <a:off x="1510350" y="2168525"/>
            <a:ext cx="6123300" cy="1713600"/>
          </a:xfrm>
          <a:prstGeom prst="rect">
            <a:avLst/>
          </a:prstGeom>
          <a:solidFill>
            <a:srgbClr val="D35332"/>
          </a:solidFill>
          <a:ln cap="flat" cmpd="sng" w="9525">
            <a:solidFill>
              <a:srgbClr val="CC41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ru" sz="6000">
                <a:solidFill>
                  <a:schemeClr val="dk1"/>
                </a:solidFill>
                <a:highlight>
                  <a:srgbClr val="EAB013"/>
                </a:highlight>
                <a:latin typeface="Montserrat"/>
                <a:ea typeface="Montserrat"/>
                <a:cs typeface="Montserrat"/>
                <a:sym typeface="Montserrat"/>
              </a:rPr>
              <a:t>Teşekkürler!</a:t>
            </a:r>
            <a:endParaRPr b="1" sz="6000">
              <a:solidFill>
                <a:schemeClr val="dk1"/>
              </a:solidFill>
              <a:highlight>
                <a:srgbClr val="EAB013"/>
              </a:highlight>
              <a:latin typeface="Montserrat"/>
              <a:ea typeface="Montserrat"/>
              <a:cs typeface="Montserrat"/>
              <a:sym typeface="Montserrat"/>
            </a:endParaRPr>
          </a:p>
        </p:txBody>
      </p:sp>
    </p:spTree>
  </p:cSld>
  <p:clrMapOvr>
    <a:masterClrMapping/>
  </p:clrMapOvr>
  <mc:AlternateContent>
    <mc:Choice Requires="p14">
      <p:transition spd="slow" p14:dur="2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oodoo Powerpoint Template">
  <a:themeElements>
    <a:clrScheme name="Другая 5">
      <a:dk1>
        <a:srgbClr val="222222"/>
      </a:dk1>
      <a:lt1>
        <a:srgbClr val="F0F0F0"/>
      </a:lt1>
      <a:dk2>
        <a:srgbClr val="FEFFFF"/>
      </a:dk2>
      <a:lt2>
        <a:srgbClr val="FEFFFF"/>
      </a:lt2>
      <a:accent1>
        <a:srgbClr val="FF6B08"/>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